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8" y="3956281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9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6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  <p:grpSp>
        <p:nvGrpSpPr>
          <p:cNvPr id="9" name="Group 8"/>
          <p:cNvGrpSpPr/>
          <p:nvPr/>
        </p:nvGrpSpPr>
        <p:grpSpPr>
          <a:xfrm>
            <a:off x="752859" y="744471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9736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7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92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2" y="624156"/>
            <a:ext cx="1565767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1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585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430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6197600" y="1600203"/>
            <a:ext cx="53848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32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84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2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9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3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3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756826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6001"/>
            <a:ext cx="4447787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6001"/>
            <a:ext cx="4447787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536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9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5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5" y="3305209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60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78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6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991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2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594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071DF4F-FA68-489F-9D4F-CBBB4993089E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5" y="6453386"/>
            <a:ext cx="6280831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7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5A8A5F1-A8D1-457C-B410-3CA7C7BBF0B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203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human resource </a:t>
            </a:r>
            <a:r>
              <a:rPr lang="en-US" dirty="0" smtClean="0"/>
              <a:t>management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0601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</a:t>
            </a:r>
            <a:r>
              <a:rPr lang="en-US" smtClean="0"/>
              <a:t>resource </a:t>
            </a:r>
            <a:r>
              <a:rPr lang="en-US"/>
              <a:t>management areas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1. Training &amp; Development</a:t>
            </a:r>
          </a:p>
          <a:p>
            <a:pPr marL="0" indent="0">
              <a:buNone/>
            </a:pPr>
            <a:r>
              <a:rPr lang="en-US" dirty="0" smtClean="0"/>
              <a:t>2. Organization and Development</a:t>
            </a:r>
          </a:p>
          <a:p>
            <a:pPr marL="0" indent="0">
              <a:buNone/>
            </a:pPr>
            <a:r>
              <a:rPr lang="en-US" dirty="0" smtClean="0"/>
              <a:t>3. Organization/ Job Design</a:t>
            </a:r>
          </a:p>
          <a:p>
            <a:pPr marL="0" indent="0">
              <a:buNone/>
            </a:pPr>
            <a:r>
              <a:rPr lang="en-US" dirty="0" smtClean="0"/>
              <a:t>4. Human Resource Planning</a:t>
            </a:r>
          </a:p>
          <a:p>
            <a:pPr marL="0" indent="0">
              <a:buNone/>
            </a:pPr>
            <a:r>
              <a:rPr lang="en-US" dirty="0" smtClean="0"/>
              <a:t>5. Selection and Staffing</a:t>
            </a:r>
          </a:p>
          <a:p>
            <a:pPr marL="0" indent="0">
              <a:buNone/>
            </a:pPr>
            <a:r>
              <a:rPr lang="en-US" dirty="0" smtClean="0"/>
              <a:t>6. Personnel Research and Information systems</a:t>
            </a:r>
          </a:p>
          <a:p>
            <a:pPr marL="0" indent="0">
              <a:buNone/>
            </a:pPr>
            <a:r>
              <a:rPr lang="en-US" dirty="0" smtClean="0"/>
              <a:t>7. Compensation/Benefits</a:t>
            </a:r>
          </a:p>
          <a:p>
            <a:pPr marL="0" indent="0">
              <a:buNone/>
            </a:pPr>
            <a:r>
              <a:rPr lang="en-US" dirty="0" smtClean="0"/>
              <a:t>8. Employee Assistance</a:t>
            </a:r>
          </a:p>
          <a:p>
            <a:pPr marL="0" indent="0">
              <a:buNone/>
            </a:pPr>
            <a:r>
              <a:rPr lang="en-US" dirty="0" smtClean="0"/>
              <a:t>9. Union/Labor Relations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85161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ppt/theme/themeOverride1.xml><?xml version="1.0" encoding="utf-8"?>
<a:themeOverride xmlns:a="http://schemas.openxmlformats.org/drawingml/2006/main">
  <a:clrScheme name="Crop">
    <a:dk1>
      <a:sysClr val="windowText" lastClr="000000"/>
    </a:dk1>
    <a:lt1>
      <a:sysClr val="window" lastClr="FFFFFF"/>
    </a:lt1>
    <a:dk2>
      <a:srgbClr val="432A30"/>
    </a:dk2>
    <a:lt2>
      <a:srgbClr val="F2F2F0"/>
    </a:lt2>
    <a:accent1>
      <a:srgbClr val="836C9F"/>
    </a:accent1>
    <a:accent2>
      <a:srgbClr val="BDAB56"/>
    </a:accent2>
    <a:accent3>
      <a:srgbClr val="B0565D"/>
    </a:accent3>
    <a:accent4>
      <a:srgbClr val="55B1BC"/>
    </a:accent4>
    <a:accent5>
      <a:srgbClr val="4D925F"/>
    </a:accent5>
    <a:accent6>
      <a:srgbClr val="E08C4A"/>
    </a:accent6>
    <a:hlink>
      <a:srgbClr val="55B1BC"/>
    </a:hlink>
    <a:folHlink>
      <a:srgbClr val="836C9F"/>
    </a:folHlink>
  </a:clrScheme>
</a:themeOverride>
</file>

<file path=ppt/theme/themeOverride2.xml><?xml version="1.0" encoding="utf-8"?>
<a:themeOverride xmlns:a="http://schemas.openxmlformats.org/drawingml/2006/main">
  <a:clrScheme name="Crop">
    <a:dk1>
      <a:sysClr val="windowText" lastClr="000000"/>
    </a:dk1>
    <a:lt1>
      <a:sysClr val="window" lastClr="FFFFFF"/>
    </a:lt1>
    <a:dk2>
      <a:srgbClr val="432A30"/>
    </a:dk2>
    <a:lt2>
      <a:srgbClr val="F2F2F0"/>
    </a:lt2>
    <a:accent1>
      <a:srgbClr val="836C9F"/>
    </a:accent1>
    <a:accent2>
      <a:srgbClr val="BDAB56"/>
    </a:accent2>
    <a:accent3>
      <a:srgbClr val="B0565D"/>
    </a:accent3>
    <a:accent4>
      <a:srgbClr val="55B1BC"/>
    </a:accent4>
    <a:accent5>
      <a:srgbClr val="4D925F"/>
    </a:accent5>
    <a:accent6>
      <a:srgbClr val="E08C4A"/>
    </a:accent6>
    <a:hlink>
      <a:srgbClr val="55B1BC"/>
    </a:hlink>
    <a:folHlink>
      <a:srgbClr val="836C9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51</Words>
  <Application>Microsoft Office PowerPoint</Application>
  <PresentationFormat>Широкоэкранный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Franklin Gothic Book</vt:lpstr>
      <vt:lpstr>Crop</vt:lpstr>
      <vt:lpstr>human resource management</vt:lpstr>
      <vt:lpstr>human resource management areas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</dc:creator>
  <cp:lastModifiedBy>Я</cp:lastModifiedBy>
  <cp:revision>4</cp:revision>
  <dcterms:created xsi:type="dcterms:W3CDTF">2020-11-15T15:13:14Z</dcterms:created>
  <dcterms:modified xsi:type="dcterms:W3CDTF">2020-11-18T13:25:16Z</dcterms:modified>
</cp:coreProperties>
</file>