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76" r:id="rId3"/>
    <p:sldId id="377" r:id="rId4"/>
    <p:sldId id="378" r:id="rId5"/>
    <p:sldId id="379" r:id="rId6"/>
    <p:sldId id="380" r:id="rId7"/>
    <p:sldId id="396" r:id="rId8"/>
    <p:sldId id="381" r:id="rId9"/>
    <p:sldId id="397" r:id="rId10"/>
    <p:sldId id="398" r:id="rId11"/>
    <p:sldId id="399" r:id="rId12"/>
    <p:sldId id="400" r:id="rId13"/>
    <p:sldId id="401" r:id="rId14"/>
    <p:sldId id="402" r:id="rId15"/>
    <p:sldId id="403" r:id="rId16"/>
    <p:sldId id="404" r:id="rId17"/>
    <p:sldId id="405" r:id="rId18"/>
    <p:sldId id="406" r:id="rId19"/>
    <p:sldId id="407" r:id="rId20"/>
    <p:sldId id="408" r:id="rId21"/>
    <p:sldId id="409" r:id="rId22"/>
    <p:sldId id="410" r:id="rId23"/>
    <p:sldId id="411" r:id="rId24"/>
    <p:sldId id="412" r:id="rId25"/>
    <p:sldId id="413" r:id="rId26"/>
    <p:sldId id="414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EAEAEA"/>
    <a:srgbClr val="C0C0C0"/>
    <a:srgbClr val="00FF00"/>
    <a:srgbClr val="33CC33"/>
    <a:srgbClr val="FFFF00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BBF0-518C-4DDD-92BB-50FEF549A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9F2-32AF-481A-889E-199878F4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25C0-1EFD-44F6-852E-FB9EA4DC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7D92E-0D29-45E9-89CA-44B9FCBAF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DE9E-7CB6-49FD-8C7D-77E7B4D75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56DD-37A1-4FBC-99F6-313F1E256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9A217-8EC4-4B79-85A5-1276A6DAA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18F6B-B3E3-47FA-9DC7-C368067B1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E7FC-B792-492D-8E05-5A9E3B6AF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387A-63C4-4C51-A389-2945D456C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FF2BE-ADA9-4962-BF6D-3B9D3B49F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08CF-D45C-47C6-8B75-F17FA646C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7D25-3AB8-4565-8046-1213F66BA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7EE7F-502E-48D2-9062-03855149F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32725FA-39C8-4ECB-87A2-975B45534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 2. Математический аппарат для оценки надежности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Показатели надежности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Интенсивность отказов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Интенсивность отказов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показывает, какая доля исправных в данных момент изделий в выборке отказывает в единицу времени (для малых промежутков времени). Эта характеристика надежности может быть получена из опытных данных по формуле: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3429000"/>
            <a:ext cx="3024336" cy="1008112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число отказов за промежуток времени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начальное число изделий, поставленных на испытание; 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общее число изделий, отказавших к началу рассматриваемого промежутка времени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Функцию зависимости интенсивности отказов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 времени часто называют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лямбда-характеристикой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(рисунок 2.5.).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планирования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испытаний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Метод однократной выборки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57200" y="836712"/>
            <a:ext cx="8229600" cy="5289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800" b="1" i="0" u="sng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Смысл однократной выборки</a:t>
            </a: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использовании этого метода в ТУ записываются объем выборки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время испытаний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приемочное число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Если число отказавших изделий в выборке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за время испытания меньше или равно приемочному числу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то партия изделий принимается, в противном случае – бракуется. 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Случайное количество отказавших изделий в заданное время для выборки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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0,1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может быть определено на основании биномиального закона и закона Пуассона.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определения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при использовании биномиального закона уравнение имеет вид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                (1)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риска заказчика, а для риска поставщика (изготовителя)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4725144"/>
            <a:ext cx="2506663" cy="815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8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 (2)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Решая эти уравнения относительно </a:t>
            </a:r>
            <a:r>
              <a:rPr kumimoji="0" lang="ru-RU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затем приравнивая правые части, находим из полученного выражения зависимость приемочного числа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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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величины которых являются заданными.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составлении плана контроля </a:t>
            </a:r>
            <a:r>
              <a:rPr kumimoji="0" lang="ru-RU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известного закона распределения наработки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на отказ уже нет необходимости проводить испытание выборки в течение всего гарантированного времени. В этом случае предельная продолжительность испытания выбирается в зависимости от производственных и технико-экономических факторов (времени, которое может быть отведено на испытания, наличия образцов изделий, количества испытательного оборудования и т.п.).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548680"/>
            <a:ext cx="2895600" cy="815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67544" y="260648"/>
            <a:ext cx="8229600" cy="5040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Экспоненциальный закон распределения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23528" y="764704"/>
            <a:ext cx="8229600" cy="57214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При экспоненциальном законе распределения вероятность безотказной работы для приемочного уровня надежности, заданного на время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Г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, имеет вид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                                                                                                               (3)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а для вероятности безотказной работы за время испытаний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Symbo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                                                                                                               (4)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Или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                                                                                                                 (5)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Symbo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Задаваясь различными значениями времени испытания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(при заданных значениях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), можно получить соответствующие значения Р</a:t>
            </a:r>
            <a:r>
              <a:rPr kumimoji="0" lang="ru-RU" sz="20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за это время. По такому принципу построена специальная таблица, дающая значение Р</a:t>
            </a:r>
            <a:r>
              <a:rPr kumimoji="0" lang="ru-RU" sz="20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 зависимости от величины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Р</a:t>
            </a:r>
            <a:r>
              <a:rPr kumimoji="0" lang="ru-RU" sz="20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Зная Р</a:t>
            </a:r>
            <a:r>
              <a:rPr kumimoji="0" lang="ru-RU" sz="20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за время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задаваясь значениями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 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С, не представляет труда вычислить или определить также из справочной таблицы необходимый объем выборки. 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Symbol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1772816"/>
            <a:ext cx="2190897" cy="504056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636912"/>
            <a:ext cx="2088232" cy="745257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645024"/>
            <a:ext cx="2235206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404664"/>
            <a:ext cx="8229600" cy="57214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План контроля записывается в следующем виде: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планировании испытаний по двум уровням надежности план контроля по форме ничем не отличается от формы плана, рассмотренного ранее. После того, как найдены значения Р</a:t>
            </a:r>
            <a:r>
              <a:rPr kumimoji="0" lang="ru-RU" sz="24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Р</a:t>
            </a:r>
            <a:r>
              <a:rPr kumimoji="0" lang="ru-RU" sz="24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из таблицы  по известным значениям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расчет контроля проводится аналогично описанному выше расчету при неизвестном законе распределения на отказ.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Если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C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то партия, из которой взята выборка, принимается. При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d&gt;C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 партия бракуется</a:t>
            </a: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49006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Закон Вейбулла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Вероятность безотказной работы записывается в виде: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3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    (6)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или в случае применения параметра места </a:t>
            </a: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</a:t>
            </a: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    (7)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3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3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известном законе распределения время испытания выбирается независимо от значения </a:t>
            </a:r>
            <a:r>
              <a:rPr kumimoji="0" lang="ru-RU" sz="23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3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вероятность безотказной работы становится равной: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3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     (8)</a:t>
            </a:r>
            <a:endParaRPr kumimoji="0" lang="ru-RU" sz="23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1412776"/>
            <a:ext cx="1429281" cy="648072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708920"/>
            <a:ext cx="2285328" cy="792088"/>
          </a:xfrm>
          <a:prstGeom prst="rect">
            <a:avLst/>
          </a:prstGeom>
          <a:noFill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99" y="5013176"/>
            <a:ext cx="2517015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Приемочный уровень безотказной работы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заданное время описывается соотношением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(8)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Если известны величины 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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                           , то из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выражения (7) можно получить значение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(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выбранное время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Но поскольку практически всегда задается значение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то удобно определять Р2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в зависимости от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), исключив при этом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из отношений (7) и (8):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(9)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1556792"/>
            <a:ext cx="2432171" cy="720080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2564904"/>
            <a:ext cx="1744663" cy="800100"/>
          </a:xfrm>
          <a:prstGeom prst="rect">
            <a:avLst/>
          </a:prstGeom>
          <a:noFill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5589240"/>
            <a:ext cx="3540393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Задаваясь различными значениями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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          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(t)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составляют таблицы для определения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Р'(t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Основное преимущество метода однократной выборки состоит в том, что планы контроля легко разрабатывать, планировать и осуществлять.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Недостатком данного метода является возможность забракования хорошей партии продукции.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1124744"/>
            <a:ext cx="609600" cy="579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Основные понятия и свойства надежности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Качество продукции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совокупность ее свойств, обусловливающих способность удовлетворять определенным  потребностям в соответствии с назначением.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Понятие качества продукции ставят в зависимость от этапов ее создания: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этапе проектирования – соответствие техническому заданию (ТЗ);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этапе производства – соответствие требованиям технической документации (ТД);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 этапе применения – степень удовлетворения потребителя.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Метод двукратной выборки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Данный метод предусматривает проведение испытания второй выборки, если число отказов в первой выборке превысило приемочное число, но осталось меньше браковочного.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однократном выборочном контроле оперативные характеристики контроля описываются формулой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(10)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случае же двукратного выборочного контроля вероятность приемки партии при браковочном уровне надежности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будет равна: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284984"/>
            <a:ext cx="2819400" cy="815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(11)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объем первой выборки;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объем второй выборки;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приемочное число для объединенных первой и второй выборок;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число дефектных изделий первой выборки;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второй выборки.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Первое слагаемое левой части ур.(11) представляет собой вероятность приемки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(Q)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партии с уровнем надежности, равным браковочному по результатам испытания первой выборки, а второе слагаемое – сумма произведений вероятности перехода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переход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(Q)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к испытанию второй (дополнительной) выборки на вероятность приемки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(Q)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партии по результатам испытания второй выборки. Таким образом, суммарная оперативная кривая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p(Q)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плана двукратного выборочного контроля состоит из двух кривых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620688"/>
            <a:ext cx="5943600" cy="119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5"/>
          <p:cNvSpPr txBox="1">
            <a:spLocks/>
          </p:cNvSpPr>
          <p:nvPr/>
        </p:nvSpPr>
        <p:spPr>
          <a:xfrm>
            <a:off x="4648200" y="1124744"/>
            <a:ext cx="4038600" cy="500141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p(Q)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</a:t>
            </a:r>
            <a:r>
              <a:rPr kumimoji="0" lang="en-US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</a:t>
            </a:r>
            <a:r>
              <a:rPr kumimoji="0" lang="en-US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en-US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(Q)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+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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переход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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en-US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Q)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(12)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Вид оперативной кривой при методе двукратной выборки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393024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5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осуществлении плана контроля методом двукратной выборки берется выборка объемом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При числе отказов в этой выборке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меньшем или равном приемочному числу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партия принимается. При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большем или равном браковочному числу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, партия не принимается. При количестве отказавших изделий в выборке, меньшем, чем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,но большем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берется вторая (дополнительная) выборка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из этой же партии. Если число отказавших изделий во второй выборке меньше или равно приемочному числу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то партия принимается, если больше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бракуется.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 составлении плана контроля приводятся отдельно приемочное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браковочное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числа для первой и дополнительной (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выборок. Необходимый объем выборок определяется из ур.(11).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Так, например, для случая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=0 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=0: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Определяют размеры первой и второй выборок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из соотношений: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находятся из таблицы.1, построенной на основании формулы (11) в зависимости от риска заказчика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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,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устанавливают для первой выборки приемочное число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=0 и браковочное число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/>
              </a:rPr>
              <a:t>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=2, а для второй выборки приемочное число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=0 и браковочное число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=1;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случае неизвестного закона распределения наработки изделий на отказ продолжительность испытаний каждой выборки должна быть равной времени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Таблица 1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700808"/>
            <a:ext cx="3230073" cy="720080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67944" y="4653136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1152128"/>
                <a:gridCol w="136815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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aseline="-25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aseline="-25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Метод непрерывных испытаний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Метод непрерывных испытаний изделий на надежность заключается в непрерывном отборе и постановке изделий на испытания в течение контролируемого периода. При этом изделия отбираются равными группами через равные промежутки времени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             (13)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контролируемый период времени;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число групп, поставленных на испытание.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Величина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определяется отношением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3212976"/>
            <a:ext cx="1088445" cy="720080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5229200"/>
            <a:ext cx="936104" cy="823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476672"/>
            <a:ext cx="8229600" cy="56494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объем выборки, необходимый для подтверждения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за время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(при определенном числе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); </a:t>
            </a:r>
            <a:r>
              <a:rPr kumimoji="0" lang="en-US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en-US" sz="24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число изделий в каждой группе.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Группа снимается с испытания по истечении времени ее испытания, равного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Оценка результатов испытания производится после окончания испытания последней группы. 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Если суммарное число отказавших изделий во всех группах за время испытания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не превышает приемочного числа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то это означает, что заданный уровень надежности обеспечивается. 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Основным недостатком метода является большая затрата времени для принятия решения. Метод непрерывных испытаний, как правило, применяется для отработанного технологического процесса. В этом случае все изделия, изготовленные за оцениваемый период </a:t>
            </a:r>
            <a:r>
              <a:rPr kumimoji="0" lang="ru-RU" sz="2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ru-RU" sz="2000" b="1" i="1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</a:t>
            </a: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, можно считать в совокупности одной партией, в сделанные по частям последовательные выборки будут являться репрезентабельными выборками этой партии.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Показатели качества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Единым комплексным показателем является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коэффициент качества.</a:t>
            </a:r>
          </a:p>
          <a:p>
            <a:pPr algn="just"/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Высшая оценка условно принимает коэффициент качества,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равный единице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 складывается: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процента сдачи продукции с первого предъявления,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претензий потребителя,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величины брака,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состояния технологической дисциплины и др.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83568" y="764704"/>
            <a:ext cx="8229600" cy="5289550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Наиболее эффективной является количественная оценка качества ИМС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комплексным показателем Q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, вычисляемым по формуле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где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– весовые коэффициенты каждой группы;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qi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– групповые показатели качества;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 – число групп свойств.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1772816"/>
            <a:ext cx="2508664" cy="108012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0969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Основные понятия и свойства надежности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Надежность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свойство изделия сохранять значения установленных параметров функционирования в определенных пределах, соответствующих заданным режимам и условиям использования, технического обслуживания, хранения и транспортировки.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Исправность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состояние ИМС, при котором она соответствует всем требованиям, установленным технической документацией.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Работоспособность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такое состояние ИМС, при котором она способна выполнять заданные функции, сохраняя значения параметров в пределах, установленных технической документацией.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Отказ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событие, заключающееся в нарушении работоспособности, т.е. утрата работоспособности, наступающая внезапно или постепенно.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Применительно к ИМС отказ – это событие, заключающееся в полной утрате работоспособности ИМС или уходе одного либо нескольких параметров, установленных техническими условиями в качестве критериев годности, за пределы заданных норм (критерий годности – параметр, по значению ил изменению которого ИМС считают годной ил отказавшей).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Время работы ИМС до отказа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(время безотказной работы), т.е. время, в течение которого выполняются заданные функции, у каждой ИМС различно.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Безотказность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свойство изделия сохранять работоспособность в течение требуемого времени необходимой наработки без перерывов.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Долговечность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свойство изделия сохранять работоспособность до полного износа при эксплуатации с необходимыми для ремонта и обслуживания перерывами.</a:t>
            </a:r>
          </a:p>
          <a:p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Ремонтопригодность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приспособленность изделия к обнаружению, устранению и предупреждению отказов.</a:t>
            </a:r>
          </a:p>
          <a:p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Сохраняемость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свойство изделия непрерывно сохранять исправное и работоспособное состояние в течение и после хранения и транспортировки.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Количественные показатели надежности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just"/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Критерий надежности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признак, мерило, по которому оценивается надежность различных изделий. Количественное значение критерия надежности конкретного изделия называют характеристикой или количественным показателем надежности. Для практического использования очень удобны временные показатели надежности. Поскольку надежность ИМС определяется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безотказностью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сохраняемостью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а в некоторых случаях и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долговечностью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в качестве количественных показателей надежности ИМС используют показатели этих свойств. Количественно </a:t>
            </a:r>
            <a:r>
              <a:rPr lang="ru-RU" sz="23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безотказность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оценивается такими показателями, как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вероятность безотказной работы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интенсивность отказов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наработка до отказа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долговечность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ресурсом и сроком службы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300" b="1" i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сохраняемость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сроком </a:t>
            </a:r>
            <a:r>
              <a:rPr lang="ru-RU" sz="2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сохраняемости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</a:t>
            </a:r>
            <a:r>
              <a:rPr lang="ru-RU" sz="2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-процентным сроком </a:t>
            </a:r>
            <a:r>
              <a:rPr lang="ru-RU" sz="23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сохраняемости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Единичным показателем надежности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называется такой, который относится к одному из свойств изделий (к безотказности, долговечности, ремонтопригодности или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сохраняемости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изделий).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Комплексным показателем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называется такой, который относится к нескольким свойствам, составляющим надежность изделия.</a:t>
            </a:r>
          </a:p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 наработкой изделия до отказа подразумевается среднее время наработки изделия до отказа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Для количественной характеристики надежности удобна функция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вероятность безотказной работы изделий до момента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1832</Words>
  <Application>Microsoft Office PowerPoint</Application>
  <PresentationFormat>Экран (4:3)</PresentationFormat>
  <Paragraphs>148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Оформление по умолчанию</vt:lpstr>
      <vt:lpstr>Раздел 2. Математический аппарат для оценки надежности </vt:lpstr>
      <vt:lpstr> Основные понятия и свойства надежности</vt:lpstr>
      <vt:lpstr>Показатели качества</vt:lpstr>
      <vt:lpstr>Слайд 4</vt:lpstr>
      <vt:lpstr>Основные понятия и свойства надежности</vt:lpstr>
      <vt:lpstr>Слайд 6</vt:lpstr>
      <vt:lpstr>Слайд 7</vt:lpstr>
      <vt:lpstr>Количественные показатели надежности</vt:lpstr>
      <vt:lpstr>Слайд 9</vt:lpstr>
      <vt:lpstr>Интенсивность отказов</vt:lpstr>
      <vt:lpstr>Слайд 11</vt:lpstr>
      <vt:lpstr>Методы планирования испытаний 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Nameless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Температура</dc:title>
  <dc:creator>aetu</dc:creator>
  <cp:lastModifiedBy>Admin</cp:lastModifiedBy>
  <cp:revision>219</cp:revision>
  <dcterms:created xsi:type="dcterms:W3CDTF">2006-03-10T03:30:04Z</dcterms:created>
  <dcterms:modified xsi:type="dcterms:W3CDTF">2022-09-15T12:19:24Z</dcterms:modified>
</cp:coreProperties>
</file>