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03" r:id="rId3"/>
    <p:sldId id="304" r:id="rId4"/>
    <p:sldId id="305" r:id="rId5"/>
    <p:sldId id="306" r:id="rId6"/>
    <p:sldId id="309" r:id="rId7"/>
    <p:sldId id="310" r:id="rId8"/>
    <p:sldId id="312" r:id="rId9"/>
    <p:sldId id="313" r:id="rId10"/>
    <p:sldId id="311" r:id="rId11"/>
    <p:sldId id="314" r:id="rId12"/>
    <p:sldId id="300" r:id="rId13"/>
    <p:sldId id="301" r:id="rId14"/>
    <p:sldId id="302" r:id="rId15"/>
    <p:sldId id="315" r:id="rId1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00C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037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5E0E1A-1EFA-4D03-9EBC-C5B9CC52678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DC04FB-B125-4187-ABE6-F1FDA6FED4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162538-CB12-4D98-9A2D-74F1F8074E8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7056B1-C7B0-4F3D-86C2-B35D3D96611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C74331-27A2-41CF-B095-58A7842EDF3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E5C665-77E7-404C-9458-0FFF90AD52F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7A021D-CA22-417E-AE31-99C990E02F2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92DBD0-0D7B-4A2B-9605-D26FFBAAB7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42FC38-D571-488A-891D-EAB26E1069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82A3D1-6A73-4276-8040-52165FFE52E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F411BB-A399-4CCA-97B8-219678D5421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fld id="{C3FDA62E-3AA7-43F1-87B6-9D6D5E9607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file:///F:\flashka\chemical%20cleaning\animation00.swf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858218"/>
          </a:xfrm>
          <a:solidFill>
            <a:schemeClr val="accent5">
              <a:lumMod val="90000"/>
            </a:schemeClr>
          </a:solidFill>
        </p:spPr>
        <p:txBody>
          <a:bodyPr/>
          <a:lstStyle/>
          <a:p>
            <a:pPr eaLnBrk="1" hangingPunct="1"/>
            <a:r>
              <a:rPr lang="en-US" sz="2800" dirty="0" smtClean="0">
                <a:latin typeface="Times New Roman" pitchFamily="18" charset="0"/>
              </a:rPr>
              <a:t/>
            </a:r>
            <a:br>
              <a:rPr lang="en-US" sz="2800" dirty="0" smtClean="0">
                <a:latin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</a:rPr>
              <a:t>Лекция №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ru-RU" sz="2800" b="1" dirty="0" smtClean="0">
                <a:latin typeface="Times New Roman" pitchFamily="18" charset="0"/>
              </a:rPr>
              <a:t>9</a:t>
            </a:r>
            <a:r>
              <a:rPr lang="ru-RU" sz="3200" b="1" dirty="0" smtClean="0">
                <a:latin typeface="Times New Roman" pitchFamily="18" charset="0"/>
              </a:rPr>
              <a:t/>
            </a:r>
            <a:br>
              <a:rPr lang="ru-RU" sz="3200" b="1" dirty="0" smtClean="0">
                <a:latin typeface="Times New Roman" pitchFamily="18" charset="0"/>
              </a:rPr>
            </a:br>
            <a:r>
              <a:rPr lang="ru-RU" sz="3200" b="1" dirty="0" smtClean="0">
                <a:latin typeface="Times New Roman" pitchFamily="18" charset="0"/>
              </a:rPr>
              <a:t>Тема 9. </a:t>
            </a:r>
            <a:r>
              <a:rPr lang="ru-RU" sz="2800" b="1" dirty="0" smtClean="0">
                <a:latin typeface="Times New Roman" pitchFamily="18" charset="0"/>
              </a:rPr>
              <a:t>Отмывка поверхности после химической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ru-RU" sz="2800" b="1" dirty="0" smtClean="0">
                <a:latin typeface="Times New Roman" pitchFamily="18" charset="0"/>
              </a:rPr>
              <a:t>очистки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Успешная отмывка означает:</a:t>
            </a:r>
            <a:endParaRPr lang="ru-RU" sz="2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/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1.	Полное удаление химических веществ с поверхности подложки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2.	Полное удаление химических веществ с рельефа на поверхности подложки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3.	Отсутствие остаточного загрязнения, например, ионного, металлического или органического, включая оксид кремния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4.	Минимальное количество частиц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5.	Минимальный статический заряд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6.	Минимальное использование воды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/>
          <a:lstStyle/>
          <a:p>
            <a:r>
              <a:rPr lang="ru-RU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Проблемы, связанные с отмывкой в воде</a:t>
            </a:r>
            <a:endParaRPr lang="ru-RU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/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1. Возникновение заряда при погружении подложки кремния в воду.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2. Возникновение заряда при сушке подложек кремния методом центрифугирования.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3. Растворение оксида кремния в воде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4. Окисление подложек кремния в воде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5. Выпадение в осадок диоксида кремния при обработке в воде с образованием водяных разводов.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ct 4"/>
          <p:cNvGraphicFramePr>
            <a:graphicFrameLocks noChangeAspect="1"/>
          </p:cNvGraphicFramePr>
          <p:nvPr/>
        </p:nvGraphicFramePr>
        <p:xfrm>
          <a:off x="1752600" y="2133600"/>
          <a:ext cx="5381625" cy="3933825"/>
        </p:xfrm>
        <a:graphic>
          <a:graphicData uri="http://schemas.openxmlformats.org/presentationml/2006/ole">
            <p:oleObj spid="_x0000_s3074" r:id="rId3" imgW="5378107" imgH="3938543" progId="">
              <p:embed/>
            </p:oleObj>
          </a:graphicData>
        </a:graphic>
      </p:graphicFrame>
      <p:sp>
        <p:nvSpPr>
          <p:cNvPr id="3" name="Rectangle 5"/>
          <p:cNvSpPr txBox="1">
            <a:spLocks noChangeArrowheads="1"/>
          </p:cNvSpPr>
          <p:nvPr/>
        </p:nvSpPr>
        <p:spPr>
          <a:xfrm>
            <a:off x="179388" y="179388"/>
            <a:ext cx="8229600" cy="533400"/>
          </a:xfrm>
          <a:prstGeom prst="rect">
            <a:avLst/>
          </a:prstGeom>
        </p:spPr>
        <p:txBody>
          <a:bodyPr/>
          <a:lstStyle/>
          <a:p>
            <a:pPr algn="ctr" eaLnBrk="0" hangingPunct="0">
              <a:defRPr/>
            </a:pPr>
            <a:r>
              <a:rPr lang="ru-RU" sz="3500" b="1" kern="0" dirty="0">
                <a:solidFill>
                  <a:srgbClr val="0070C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Однокаскадная ванна отмывки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179388" y="179388"/>
            <a:ext cx="8229600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ru-RU" altLang="zh-TW" sz="3200" b="1" kern="0" dirty="0">
                <a:solidFill>
                  <a:srgbClr val="0070C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Каскадная отмывка</a:t>
            </a:r>
            <a:endParaRPr lang="en-US" altLang="zh-TW" sz="3200" b="1" kern="0" dirty="0">
              <a:solidFill>
                <a:srgbClr val="0070C0"/>
              </a:solidFill>
              <a:latin typeface="Times New Roman" pitchFamily="18" charset="0"/>
              <a:ea typeface="新細明體" pitchFamily="18" charset="-120"/>
              <a:cs typeface="Times New Roman" pitchFamily="18" charset="0"/>
            </a:endParaRPr>
          </a:p>
        </p:txBody>
      </p:sp>
      <p:grpSp>
        <p:nvGrpSpPr>
          <p:cNvPr id="4100" name="Group 403"/>
          <p:cNvGrpSpPr>
            <a:grpSpLocks/>
          </p:cNvGrpSpPr>
          <p:nvPr/>
        </p:nvGrpSpPr>
        <p:grpSpPr bwMode="auto">
          <a:xfrm>
            <a:off x="100013" y="1320800"/>
            <a:ext cx="8828087" cy="4111625"/>
            <a:chOff x="63" y="832"/>
            <a:chExt cx="5561" cy="2590"/>
          </a:xfrm>
        </p:grpSpPr>
        <p:grpSp>
          <p:nvGrpSpPr>
            <p:cNvPr id="4101" name="Group 400"/>
            <p:cNvGrpSpPr>
              <a:grpSpLocks/>
            </p:cNvGrpSpPr>
            <p:nvPr/>
          </p:nvGrpSpPr>
          <p:grpSpPr bwMode="auto">
            <a:xfrm>
              <a:off x="63" y="832"/>
              <a:ext cx="2359" cy="2589"/>
              <a:chOff x="-57" y="832"/>
              <a:chExt cx="2359" cy="2589"/>
            </a:xfrm>
          </p:grpSpPr>
          <p:grpSp>
            <p:nvGrpSpPr>
              <p:cNvPr id="4124" name="Group 251"/>
              <p:cNvGrpSpPr>
                <a:grpSpLocks noChangeAspect="1"/>
              </p:cNvGrpSpPr>
              <p:nvPr/>
            </p:nvGrpSpPr>
            <p:grpSpPr bwMode="auto">
              <a:xfrm>
                <a:off x="528" y="1348"/>
                <a:ext cx="1727" cy="1874"/>
                <a:chOff x="519" y="835"/>
                <a:chExt cx="2466" cy="2676"/>
              </a:xfrm>
            </p:grpSpPr>
            <p:sp>
              <p:nvSpPr>
                <p:cNvPr id="4132" name="Freeform 123"/>
                <p:cNvSpPr>
                  <a:spLocks noChangeAspect="1"/>
                </p:cNvSpPr>
                <p:nvPr/>
              </p:nvSpPr>
              <p:spPr bwMode="auto">
                <a:xfrm>
                  <a:off x="786" y="1260"/>
                  <a:ext cx="1608" cy="1686"/>
                </a:xfrm>
                <a:custGeom>
                  <a:avLst/>
                  <a:gdLst>
                    <a:gd name="T0" fmla="*/ 0 w 1560"/>
                    <a:gd name="T1" fmla="*/ 1857 h 1662"/>
                    <a:gd name="T2" fmla="*/ 1988 w 1560"/>
                    <a:gd name="T3" fmla="*/ 1864 h 1662"/>
                    <a:gd name="T4" fmla="*/ 1988 w 1560"/>
                    <a:gd name="T5" fmla="*/ 12 h 1662"/>
                    <a:gd name="T6" fmla="*/ 1842 w 1560"/>
                    <a:gd name="T7" fmla="*/ 0 h 1662"/>
                    <a:gd name="T8" fmla="*/ 1498 w 1560"/>
                    <a:gd name="T9" fmla="*/ 12 h 1662"/>
                    <a:gd name="T10" fmla="*/ 1291 w 1560"/>
                    <a:gd name="T11" fmla="*/ 6 h 1662"/>
                    <a:gd name="T12" fmla="*/ 987 w 1560"/>
                    <a:gd name="T13" fmla="*/ 30 h 1662"/>
                    <a:gd name="T14" fmla="*/ 772 w 1560"/>
                    <a:gd name="T15" fmla="*/ 6 h 1662"/>
                    <a:gd name="T16" fmla="*/ 543 w 1560"/>
                    <a:gd name="T17" fmla="*/ 24 h 1662"/>
                    <a:gd name="T18" fmla="*/ 399 w 1560"/>
                    <a:gd name="T19" fmla="*/ 44 h 1662"/>
                    <a:gd name="T20" fmla="*/ 230 w 1560"/>
                    <a:gd name="T21" fmla="*/ 18 h 1662"/>
                    <a:gd name="T22" fmla="*/ 6 w 1560"/>
                    <a:gd name="T23" fmla="*/ 24 h 1662"/>
                    <a:gd name="T24" fmla="*/ 0 w 1560"/>
                    <a:gd name="T25" fmla="*/ 1857 h 1662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w 1560"/>
                    <a:gd name="T40" fmla="*/ 0 h 1662"/>
                    <a:gd name="T41" fmla="*/ 1560 w 1560"/>
                    <a:gd name="T42" fmla="*/ 1662 h 1662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T39" t="T40" r="T41" b="T42"/>
                  <a:pathLst>
                    <a:path w="1560" h="1662">
                      <a:moveTo>
                        <a:pt x="0" y="1656"/>
                      </a:moveTo>
                      <a:lnTo>
                        <a:pt x="1560" y="1662"/>
                      </a:lnTo>
                      <a:lnTo>
                        <a:pt x="1560" y="12"/>
                      </a:lnTo>
                      <a:lnTo>
                        <a:pt x="1446" y="0"/>
                      </a:lnTo>
                      <a:lnTo>
                        <a:pt x="1176" y="12"/>
                      </a:lnTo>
                      <a:lnTo>
                        <a:pt x="1014" y="6"/>
                      </a:lnTo>
                      <a:lnTo>
                        <a:pt x="774" y="30"/>
                      </a:lnTo>
                      <a:lnTo>
                        <a:pt x="606" y="6"/>
                      </a:lnTo>
                      <a:lnTo>
                        <a:pt x="426" y="24"/>
                      </a:lnTo>
                      <a:lnTo>
                        <a:pt x="312" y="36"/>
                      </a:lnTo>
                      <a:lnTo>
                        <a:pt x="180" y="18"/>
                      </a:lnTo>
                      <a:lnTo>
                        <a:pt x="6" y="24"/>
                      </a:lnTo>
                      <a:lnTo>
                        <a:pt x="0" y="1656"/>
                      </a:lnTo>
                      <a:close/>
                    </a:path>
                  </a:pathLst>
                </a:custGeom>
                <a:solidFill>
                  <a:srgbClr val="DDDDDD"/>
                </a:solidFill>
                <a:ln w="317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grpSp>
              <p:nvGrpSpPr>
                <p:cNvPr id="4133" name="Group 126"/>
                <p:cNvGrpSpPr>
                  <a:grpSpLocks noChangeAspect="1"/>
                </p:cNvGrpSpPr>
                <p:nvPr/>
              </p:nvGrpSpPr>
              <p:grpSpPr bwMode="auto">
                <a:xfrm>
                  <a:off x="2458" y="2921"/>
                  <a:ext cx="372" cy="540"/>
                  <a:chOff x="2458" y="2921"/>
                  <a:chExt cx="372" cy="540"/>
                </a:xfrm>
              </p:grpSpPr>
              <p:sp>
                <p:nvSpPr>
                  <p:cNvPr id="4236" name="Freeform 41"/>
                  <p:cNvSpPr>
                    <a:spLocks noChangeAspect="1"/>
                  </p:cNvSpPr>
                  <p:nvPr/>
                </p:nvSpPr>
                <p:spPr bwMode="auto">
                  <a:xfrm>
                    <a:off x="2518" y="2921"/>
                    <a:ext cx="252" cy="540"/>
                  </a:xfrm>
                  <a:custGeom>
                    <a:avLst/>
                    <a:gdLst>
                      <a:gd name="T0" fmla="*/ 0 w 252"/>
                      <a:gd name="T1" fmla="*/ 0 h 540"/>
                      <a:gd name="T2" fmla="*/ 0 w 252"/>
                      <a:gd name="T3" fmla="*/ 540 h 540"/>
                      <a:gd name="T4" fmla="*/ 84 w 252"/>
                      <a:gd name="T5" fmla="*/ 480 h 540"/>
                      <a:gd name="T6" fmla="*/ 168 w 252"/>
                      <a:gd name="T7" fmla="*/ 450 h 540"/>
                      <a:gd name="T8" fmla="*/ 222 w 252"/>
                      <a:gd name="T9" fmla="*/ 480 h 540"/>
                      <a:gd name="T10" fmla="*/ 252 w 252"/>
                      <a:gd name="T11" fmla="*/ 456 h 540"/>
                      <a:gd name="T12" fmla="*/ 252 w 252"/>
                      <a:gd name="T13" fmla="*/ 0 h 540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w 252"/>
                      <a:gd name="T22" fmla="*/ 0 h 540"/>
                      <a:gd name="T23" fmla="*/ 252 w 252"/>
                      <a:gd name="T24" fmla="*/ 540 h 540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T21" t="T22" r="T23" b="T24"/>
                    <a:pathLst>
                      <a:path w="252" h="540">
                        <a:moveTo>
                          <a:pt x="0" y="0"/>
                        </a:moveTo>
                        <a:lnTo>
                          <a:pt x="0" y="540"/>
                        </a:lnTo>
                        <a:lnTo>
                          <a:pt x="84" y="480"/>
                        </a:lnTo>
                        <a:lnTo>
                          <a:pt x="168" y="450"/>
                        </a:lnTo>
                        <a:lnTo>
                          <a:pt x="222" y="480"/>
                        </a:lnTo>
                        <a:lnTo>
                          <a:pt x="252" y="456"/>
                        </a:lnTo>
                        <a:lnTo>
                          <a:pt x="252" y="0"/>
                        </a:lnTo>
                      </a:path>
                    </a:pathLst>
                  </a:custGeom>
                  <a:solidFill>
                    <a:srgbClr val="FFFFFF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4237" name="Rectangle 42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2458" y="2987"/>
                    <a:ext cx="372" cy="59"/>
                  </a:xfrm>
                  <a:prstGeom prst="rect">
                    <a:avLst/>
                  </a:prstGeom>
                  <a:solidFill>
                    <a:srgbClr val="DDDDDD">
                      <a:alpha val="50195"/>
                    </a:srgbClr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zh-TW" altLang="en-US">
                      <a:latin typeface="Calibri" pitchFamily="34" charset="0"/>
                      <a:ea typeface="新細明體" pitchFamily="18" charset="-120"/>
                    </a:endParaRPr>
                  </a:p>
                </p:txBody>
              </p:sp>
            </p:grpSp>
            <p:grpSp>
              <p:nvGrpSpPr>
                <p:cNvPr id="4134" name="Group 60"/>
                <p:cNvGrpSpPr>
                  <a:grpSpLocks noChangeAspect="1"/>
                </p:cNvGrpSpPr>
                <p:nvPr/>
              </p:nvGrpSpPr>
              <p:grpSpPr bwMode="auto">
                <a:xfrm>
                  <a:off x="844" y="1785"/>
                  <a:ext cx="1451" cy="809"/>
                  <a:chOff x="2100" y="1635"/>
                  <a:chExt cx="1451" cy="809"/>
                </a:xfrm>
              </p:grpSpPr>
              <p:graphicFrame>
                <p:nvGraphicFramePr>
                  <p:cNvPr id="4098" name="Object 2"/>
                  <p:cNvGraphicFramePr>
                    <a:graphicFrameLocks noChangeAspect="1"/>
                  </p:cNvGraphicFramePr>
                  <p:nvPr/>
                </p:nvGraphicFramePr>
                <p:xfrm>
                  <a:off x="2100" y="1635"/>
                  <a:ext cx="1451" cy="809"/>
                </p:xfrm>
                <a:graphic>
                  <a:graphicData uri="http://schemas.openxmlformats.org/presentationml/2006/ole">
                    <p:oleObj spid="_x0000_s4098" name="Autosketch Drawing" r:id="rId3" imgW="2303280" imgH="1284480" progId="">
                      <p:embed/>
                    </p:oleObj>
                  </a:graphicData>
                </a:graphic>
              </p:graphicFrame>
              <p:sp>
                <p:nvSpPr>
                  <p:cNvPr id="4235" name="Rectangle 62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2234" y="1838"/>
                    <a:ext cx="1174" cy="51"/>
                  </a:xfrm>
                  <a:prstGeom prst="rect">
                    <a:avLst/>
                  </a:prstGeom>
                  <a:solidFill>
                    <a:srgbClr val="EAEAEA"/>
                  </a:solidFill>
                  <a:ln w="317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zh-TW" altLang="en-US">
                      <a:latin typeface="Calibri" pitchFamily="34" charset="0"/>
                      <a:ea typeface="新細明體" pitchFamily="18" charset="-120"/>
                    </a:endParaRPr>
                  </a:p>
                </p:txBody>
              </p:sp>
            </p:grpSp>
            <p:sp>
              <p:nvSpPr>
                <p:cNvPr id="4135" name="Freeform 63"/>
                <p:cNvSpPr>
                  <a:spLocks noChangeAspect="1"/>
                </p:cNvSpPr>
                <p:nvPr/>
              </p:nvSpPr>
              <p:spPr bwMode="auto">
                <a:xfrm>
                  <a:off x="801" y="2559"/>
                  <a:ext cx="1572" cy="45"/>
                </a:xfrm>
                <a:custGeom>
                  <a:avLst/>
                  <a:gdLst>
                    <a:gd name="T0" fmla="*/ 0 w 1572"/>
                    <a:gd name="T1" fmla="*/ 0 h 45"/>
                    <a:gd name="T2" fmla="*/ 1569 w 1572"/>
                    <a:gd name="T3" fmla="*/ 0 h 45"/>
                    <a:gd name="T4" fmla="*/ 1572 w 1572"/>
                    <a:gd name="T5" fmla="*/ 45 h 45"/>
                    <a:gd name="T6" fmla="*/ 1 w 1572"/>
                    <a:gd name="T7" fmla="*/ 45 h 45"/>
                    <a:gd name="T8" fmla="*/ 0 w 1572"/>
                    <a:gd name="T9" fmla="*/ 0 h 45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572"/>
                    <a:gd name="T16" fmla="*/ 0 h 45"/>
                    <a:gd name="T17" fmla="*/ 1572 w 1572"/>
                    <a:gd name="T18" fmla="*/ 45 h 45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572" h="45">
                      <a:moveTo>
                        <a:pt x="0" y="0"/>
                      </a:moveTo>
                      <a:lnTo>
                        <a:pt x="1569" y="0"/>
                      </a:lnTo>
                      <a:lnTo>
                        <a:pt x="1572" y="45"/>
                      </a:lnTo>
                      <a:lnTo>
                        <a:pt x="1" y="45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EAEAEA"/>
                </a:solidFill>
                <a:ln w="9525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4136" name="Line 100"/>
                <p:cNvSpPr>
                  <a:spLocks noChangeAspect="1" noChangeShapeType="1"/>
                </p:cNvSpPr>
                <p:nvPr/>
              </p:nvSpPr>
              <p:spPr bwMode="auto">
                <a:xfrm>
                  <a:off x="2640" y="3295"/>
                  <a:ext cx="0" cy="21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4137" name="Freeform 115"/>
                <p:cNvSpPr>
                  <a:spLocks noChangeAspect="1"/>
                </p:cNvSpPr>
                <p:nvPr/>
              </p:nvSpPr>
              <p:spPr bwMode="auto">
                <a:xfrm>
                  <a:off x="553" y="2827"/>
                  <a:ext cx="637" cy="391"/>
                </a:xfrm>
                <a:custGeom>
                  <a:avLst/>
                  <a:gdLst>
                    <a:gd name="T0" fmla="*/ 0 w 637"/>
                    <a:gd name="T1" fmla="*/ 300 h 391"/>
                    <a:gd name="T2" fmla="*/ 546 w 637"/>
                    <a:gd name="T3" fmla="*/ 300 h 391"/>
                    <a:gd name="T4" fmla="*/ 546 w 637"/>
                    <a:gd name="T5" fmla="*/ 0 h 391"/>
                    <a:gd name="T6" fmla="*/ 637 w 637"/>
                    <a:gd name="T7" fmla="*/ 0 h 391"/>
                    <a:gd name="T8" fmla="*/ 637 w 637"/>
                    <a:gd name="T9" fmla="*/ 391 h 391"/>
                    <a:gd name="T10" fmla="*/ 46 w 637"/>
                    <a:gd name="T11" fmla="*/ 391 h 391"/>
                    <a:gd name="T12" fmla="*/ 0 w 637"/>
                    <a:gd name="T13" fmla="*/ 300 h 391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637"/>
                    <a:gd name="T22" fmla="*/ 0 h 391"/>
                    <a:gd name="T23" fmla="*/ 637 w 637"/>
                    <a:gd name="T24" fmla="*/ 391 h 391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637" h="391">
                      <a:moveTo>
                        <a:pt x="0" y="300"/>
                      </a:moveTo>
                      <a:lnTo>
                        <a:pt x="546" y="300"/>
                      </a:lnTo>
                      <a:lnTo>
                        <a:pt x="546" y="0"/>
                      </a:lnTo>
                      <a:lnTo>
                        <a:pt x="637" y="0"/>
                      </a:lnTo>
                      <a:lnTo>
                        <a:pt x="637" y="391"/>
                      </a:lnTo>
                      <a:lnTo>
                        <a:pt x="46" y="391"/>
                      </a:lnTo>
                      <a:lnTo>
                        <a:pt x="0" y="300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4138" name="Freeform 117"/>
                <p:cNvSpPr>
                  <a:spLocks noChangeAspect="1"/>
                </p:cNvSpPr>
                <p:nvPr/>
              </p:nvSpPr>
              <p:spPr bwMode="auto">
                <a:xfrm>
                  <a:off x="554" y="2837"/>
                  <a:ext cx="1491" cy="600"/>
                </a:xfrm>
                <a:custGeom>
                  <a:avLst/>
                  <a:gdLst>
                    <a:gd name="T0" fmla="*/ 1400 w 1491"/>
                    <a:gd name="T1" fmla="*/ 0 h 600"/>
                    <a:gd name="T2" fmla="*/ 1491 w 1491"/>
                    <a:gd name="T3" fmla="*/ 0 h 600"/>
                    <a:gd name="T4" fmla="*/ 1491 w 1491"/>
                    <a:gd name="T5" fmla="*/ 600 h 600"/>
                    <a:gd name="T6" fmla="*/ 55 w 1491"/>
                    <a:gd name="T7" fmla="*/ 600 h 600"/>
                    <a:gd name="T8" fmla="*/ 0 w 1491"/>
                    <a:gd name="T9" fmla="*/ 509 h 600"/>
                    <a:gd name="T10" fmla="*/ 1400 w 1491"/>
                    <a:gd name="T11" fmla="*/ 509 h 600"/>
                    <a:gd name="T12" fmla="*/ 1400 w 1491"/>
                    <a:gd name="T13" fmla="*/ 0 h 600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1491"/>
                    <a:gd name="T22" fmla="*/ 0 h 600"/>
                    <a:gd name="T23" fmla="*/ 1491 w 1491"/>
                    <a:gd name="T24" fmla="*/ 600 h 600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1491" h="600">
                      <a:moveTo>
                        <a:pt x="1400" y="0"/>
                      </a:moveTo>
                      <a:lnTo>
                        <a:pt x="1491" y="0"/>
                      </a:lnTo>
                      <a:lnTo>
                        <a:pt x="1491" y="600"/>
                      </a:lnTo>
                      <a:lnTo>
                        <a:pt x="55" y="600"/>
                      </a:lnTo>
                      <a:lnTo>
                        <a:pt x="0" y="509"/>
                      </a:lnTo>
                      <a:lnTo>
                        <a:pt x="1400" y="509"/>
                      </a:lnTo>
                      <a:lnTo>
                        <a:pt x="1400" y="0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4139" name="Line 121"/>
                <p:cNvSpPr>
                  <a:spLocks noChangeAspect="1" noChangeShapeType="1"/>
                </p:cNvSpPr>
                <p:nvPr/>
              </p:nvSpPr>
              <p:spPr bwMode="auto">
                <a:xfrm>
                  <a:off x="519" y="3172"/>
                  <a:ext cx="176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4140" name="Line 122"/>
                <p:cNvSpPr>
                  <a:spLocks noChangeAspect="1" noChangeShapeType="1"/>
                </p:cNvSpPr>
                <p:nvPr/>
              </p:nvSpPr>
              <p:spPr bwMode="auto">
                <a:xfrm>
                  <a:off x="525" y="3385"/>
                  <a:ext cx="176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grpSp>
              <p:nvGrpSpPr>
                <p:cNvPr id="4141" name="Group 250"/>
                <p:cNvGrpSpPr>
                  <a:grpSpLocks noChangeAspect="1"/>
                </p:cNvGrpSpPr>
                <p:nvPr/>
              </p:nvGrpSpPr>
              <p:grpSpPr bwMode="auto">
                <a:xfrm>
                  <a:off x="656" y="835"/>
                  <a:ext cx="2329" cy="2153"/>
                  <a:chOff x="656" y="835"/>
                  <a:chExt cx="2329" cy="2153"/>
                </a:xfrm>
              </p:grpSpPr>
              <p:sp>
                <p:nvSpPr>
                  <p:cNvPr id="4233" name="Freeform 44"/>
                  <p:cNvSpPr>
                    <a:spLocks noChangeAspect="1"/>
                  </p:cNvSpPr>
                  <p:nvPr/>
                </p:nvSpPr>
                <p:spPr bwMode="auto">
                  <a:xfrm>
                    <a:off x="656" y="835"/>
                    <a:ext cx="2329" cy="2153"/>
                  </a:xfrm>
                  <a:custGeom>
                    <a:avLst/>
                    <a:gdLst>
                      <a:gd name="T0" fmla="*/ 0 w 2329"/>
                      <a:gd name="T1" fmla="*/ 1 h 2153"/>
                      <a:gd name="T2" fmla="*/ 148 w 2329"/>
                      <a:gd name="T3" fmla="*/ 1 h 2153"/>
                      <a:gd name="T4" fmla="*/ 144 w 2329"/>
                      <a:gd name="T5" fmla="*/ 2083 h 2153"/>
                      <a:gd name="T6" fmla="*/ 2176 w 2329"/>
                      <a:gd name="T7" fmla="*/ 2086 h 2153"/>
                      <a:gd name="T8" fmla="*/ 2176 w 2329"/>
                      <a:gd name="T9" fmla="*/ 0 h 2153"/>
                      <a:gd name="T10" fmla="*/ 2329 w 2329"/>
                      <a:gd name="T11" fmla="*/ 0 h 2153"/>
                      <a:gd name="T12" fmla="*/ 2328 w 2329"/>
                      <a:gd name="T13" fmla="*/ 35 h 2153"/>
                      <a:gd name="T14" fmla="*/ 2254 w 2329"/>
                      <a:gd name="T15" fmla="*/ 35 h 2153"/>
                      <a:gd name="T16" fmla="*/ 2253 w 2329"/>
                      <a:gd name="T17" fmla="*/ 2153 h 2153"/>
                      <a:gd name="T18" fmla="*/ 72 w 2329"/>
                      <a:gd name="T19" fmla="*/ 2153 h 2153"/>
                      <a:gd name="T20" fmla="*/ 71 w 2329"/>
                      <a:gd name="T21" fmla="*/ 38 h 2153"/>
                      <a:gd name="T22" fmla="*/ 0 w 2329"/>
                      <a:gd name="T23" fmla="*/ 35 h 2153"/>
                      <a:gd name="T24" fmla="*/ 0 w 2329"/>
                      <a:gd name="T25" fmla="*/ 1 h 2153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w 2329"/>
                      <a:gd name="T40" fmla="*/ 0 h 2153"/>
                      <a:gd name="T41" fmla="*/ 2329 w 2329"/>
                      <a:gd name="T42" fmla="*/ 2153 h 2153"/>
                    </a:gdLst>
                    <a:ahLst/>
                    <a:cxnLst>
                      <a:cxn ang="T26">
                        <a:pos x="T0" y="T1"/>
                      </a:cxn>
                      <a:cxn ang="T27">
                        <a:pos x="T2" y="T3"/>
                      </a:cxn>
                      <a:cxn ang="T28">
                        <a:pos x="T4" y="T5"/>
                      </a:cxn>
                      <a:cxn ang="T29">
                        <a:pos x="T6" y="T7"/>
                      </a:cxn>
                      <a:cxn ang="T30">
                        <a:pos x="T8" y="T9"/>
                      </a:cxn>
                      <a:cxn ang="T31">
                        <a:pos x="T10" y="T11"/>
                      </a:cxn>
                      <a:cxn ang="T32">
                        <a:pos x="T12" y="T13"/>
                      </a:cxn>
                      <a:cxn ang="T33">
                        <a:pos x="T14" y="T15"/>
                      </a:cxn>
                      <a:cxn ang="T34">
                        <a:pos x="T16" y="T17"/>
                      </a:cxn>
                      <a:cxn ang="T35">
                        <a:pos x="T18" y="T19"/>
                      </a:cxn>
                      <a:cxn ang="T36">
                        <a:pos x="T20" y="T21"/>
                      </a:cxn>
                      <a:cxn ang="T37">
                        <a:pos x="T22" y="T23"/>
                      </a:cxn>
                      <a:cxn ang="T38">
                        <a:pos x="T24" y="T25"/>
                      </a:cxn>
                    </a:cxnLst>
                    <a:rect l="T39" t="T40" r="T41" b="T42"/>
                    <a:pathLst>
                      <a:path w="2329" h="2153">
                        <a:moveTo>
                          <a:pt x="0" y="1"/>
                        </a:moveTo>
                        <a:lnTo>
                          <a:pt x="148" y="1"/>
                        </a:lnTo>
                        <a:lnTo>
                          <a:pt x="144" y="2083"/>
                        </a:lnTo>
                        <a:lnTo>
                          <a:pt x="2176" y="2086"/>
                        </a:lnTo>
                        <a:lnTo>
                          <a:pt x="2176" y="0"/>
                        </a:lnTo>
                        <a:lnTo>
                          <a:pt x="2329" y="0"/>
                        </a:lnTo>
                        <a:lnTo>
                          <a:pt x="2328" y="35"/>
                        </a:lnTo>
                        <a:lnTo>
                          <a:pt x="2254" y="35"/>
                        </a:lnTo>
                        <a:lnTo>
                          <a:pt x="2253" y="2153"/>
                        </a:lnTo>
                        <a:lnTo>
                          <a:pt x="72" y="2153"/>
                        </a:lnTo>
                        <a:lnTo>
                          <a:pt x="71" y="38"/>
                        </a:lnTo>
                        <a:lnTo>
                          <a:pt x="0" y="35"/>
                        </a:lnTo>
                        <a:lnTo>
                          <a:pt x="0" y="1"/>
                        </a:lnTo>
                        <a:close/>
                      </a:path>
                    </a:pathLst>
                  </a:custGeom>
                  <a:solidFill>
                    <a:srgbClr val="EAEAEA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4234" name="Rectangle 113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2372" y="1278"/>
                    <a:ext cx="55" cy="1645"/>
                  </a:xfrm>
                  <a:prstGeom prst="rect">
                    <a:avLst/>
                  </a:prstGeom>
                  <a:solidFill>
                    <a:srgbClr val="EAEAEA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zh-TW" altLang="en-US">
                      <a:latin typeface="Calibri" pitchFamily="34" charset="0"/>
                      <a:ea typeface="新細明體" pitchFamily="18" charset="-120"/>
                    </a:endParaRPr>
                  </a:p>
                </p:txBody>
              </p:sp>
            </p:grpSp>
            <p:grpSp>
              <p:nvGrpSpPr>
                <p:cNvPr id="4142" name="Group 132"/>
                <p:cNvGrpSpPr>
                  <a:grpSpLocks noChangeAspect="1"/>
                </p:cNvGrpSpPr>
                <p:nvPr/>
              </p:nvGrpSpPr>
              <p:grpSpPr bwMode="auto">
                <a:xfrm rot="5400000">
                  <a:off x="706" y="1439"/>
                  <a:ext cx="1831" cy="966"/>
                  <a:chOff x="1986" y="2217"/>
                  <a:chExt cx="2035" cy="966"/>
                </a:xfrm>
              </p:grpSpPr>
              <p:grpSp>
                <p:nvGrpSpPr>
                  <p:cNvPr id="4178" name="Group 133"/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2664" y="2217"/>
                    <a:ext cx="1163" cy="487"/>
                    <a:chOff x="1986" y="2373"/>
                    <a:chExt cx="1163" cy="487"/>
                  </a:xfrm>
                </p:grpSpPr>
                <p:sp>
                  <p:nvSpPr>
                    <p:cNvPr id="4223" name="Oval 134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2310" y="2373"/>
                      <a:ext cx="35" cy="31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zh-TW" altLang="en-US">
                        <a:latin typeface="Calibri" pitchFamily="34" charset="0"/>
                        <a:ea typeface="新細明體" pitchFamily="18" charset="-120"/>
                      </a:endParaRPr>
                    </a:p>
                  </p:txBody>
                </p:sp>
                <p:sp>
                  <p:nvSpPr>
                    <p:cNvPr id="4224" name="Oval 135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2586" y="2757"/>
                      <a:ext cx="35" cy="31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zh-TW" altLang="en-US">
                        <a:latin typeface="Calibri" pitchFamily="34" charset="0"/>
                        <a:ea typeface="新細明體" pitchFamily="18" charset="-120"/>
                      </a:endParaRPr>
                    </a:p>
                  </p:txBody>
                </p:sp>
                <p:sp>
                  <p:nvSpPr>
                    <p:cNvPr id="4225" name="Oval 136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1986" y="2433"/>
                      <a:ext cx="35" cy="31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zh-TW" altLang="en-US">
                        <a:latin typeface="Calibri" pitchFamily="34" charset="0"/>
                        <a:ea typeface="新細明體" pitchFamily="18" charset="-120"/>
                      </a:endParaRPr>
                    </a:p>
                  </p:txBody>
                </p:sp>
                <p:sp>
                  <p:nvSpPr>
                    <p:cNvPr id="4226" name="Oval 137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2742" y="2541"/>
                      <a:ext cx="35" cy="31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zh-TW" altLang="en-US">
                        <a:latin typeface="Calibri" pitchFamily="34" charset="0"/>
                        <a:ea typeface="新細明體" pitchFamily="18" charset="-120"/>
                      </a:endParaRPr>
                    </a:p>
                  </p:txBody>
                </p:sp>
                <p:sp>
                  <p:nvSpPr>
                    <p:cNvPr id="4227" name="Oval 138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2178" y="2517"/>
                      <a:ext cx="35" cy="31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zh-TW" altLang="en-US">
                        <a:latin typeface="Calibri" pitchFamily="34" charset="0"/>
                        <a:ea typeface="新細明體" pitchFamily="18" charset="-120"/>
                      </a:endParaRPr>
                    </a:p>
                  </p:txBody>
                </p:sp>
                <p:sp>
                  <p:nvSpPr>
                    <p:cNvPr id="4228" name="Oval 139"/>
                    <p:cNvSpPr>
                      <a:spLocks noChangeAspect="1" noChangeArrowheads="1"/>
                    </p:cNvSpPr>
                    <p:nvPr/>
                  </p:nvSpPr>
                  <p:spPr bwMode="auto">
                    <a:xfrm flipH="1">
                      <a:off x="2550" y="2505"/>
                      <a:ext cx="35" cy="31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zh-TW" altLang="en-US">
                        <a:latin typeface="Calibri" pitchFamily="34" charset="0"/>
                        <a:ea typeface="新細明體" pitchFamily="18" charset="-120"/>
                      </a:endParaRPr>
                    </a:p>
                  </p:txBody>
                </p:sp>
                <p:sp>
                  <p:nvSpPr>
                    <p:cNvPr id="4229" name="Oval 140"/>
                    <p:cNvSpPr>
                      <a:spLocks noChangeAspect="1" noChangeArrowheads="1"/>
                    </p:cNvSpPr>
                    <p:nvPr/>
                  </p:nvSpPr>
                  <p:spPr bwMode="auto">
                    <a:xfrm flipH="1">
                      <a:off x="2358" y="2805"/>
                      <a:ext cx="35" cy="31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zh-TW" altLang="en-US">
                        <a:latin typeface="Calibri" pitchFamily="34" charset="0"/>
                        <a:ea typeface="新細明體" pitchFamily="18" charset="-120"/>
                      </a:endParaRPr>
                    </a:p>
                  </p:txBody>
                </p:sp>
                <p:sp>
                  <p:nvSpPr>
                    <p:cNvPr id="4230" name="Oval 141"/>
                    <p:cNvSpPr>
                      <a:spLocks noChangeAspect="1" noChangeArrowheads="1"/>
                    </p:cNvSpPr>
                    <p:nvPr/>
                  </p:nvSpPr>
                  <p:spPr bwMode="auto">
                    <a:xfrm flipH="1">
                      <a:off x="2910" y="2637"/>
                      <a:ext cx="35" cy="31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zh-TW" altLang="en-US">
                        <a:latin typeface="Calibri" pitchFamily="34" charset="0"/>
                        <a:ea typeface="新細明體" pitchFamily="18" charset="-120"/>
                      </a:endParaRPr>
                    </a:p>
                  </p:txBody>
                </p:sp>
                <p:sp>
                  <p:nvSpPr>
                    <p:cNvPr id="4231" name="Oval 142"/>
                    <p:cNvSpPr>
                      <a:spLocks noChangeAspect="1" noChangeArrowheads="1"/>
                    </p:cNvSpPr>
                    <p:nvPr/>
                  </p:nvSpPr>
                  <p:spPr bwMode="auto">
                    <a:xfrm flipH="1">
                      <a:off x="2082" y="2745"/>
                      <a:ext cx="35" cy="31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zh-TW" altLang="en-US">
                        <a:latin typeface="Calibri" pitchFamily="34" charset="0"/>
                        <a:ea typeface="新細明體" pitchFamily="18" charset="-120"/>
                      </a:endParaRPr>
                    </a:p>
                  </p:txBody>
                </p:sp>
                <p:sp>
                  <p:nvSpPr>
                    <p:cNvPr id="4232" name="Oval 143"/>
                    <p:cNvSpPr>
                      <a:spLocks noChangeAspect="1" noChangeArrowheads="1"/>
                    </p:cNvSpPr>
                    <p:nvPr/>
                  </p:nvSpPr>
                  <p:spPr bwMode="auto">
                    <a:xfrm flipH="1">
                      <a:off x="3114" y="2829"/>
                      <a:ext cx="35" cy="31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zh-TW" altLang="en-US">
                        <a:latin typeface="Calibri" pitchFamily="34" charset="0"/>
                        <a:ea typeface="新細明體" pitchFamily="18" charset="-120"/>
                      </a:endParaRPr>
                    </a:p>
                  </p:txBody>
                </p:sp>
              </p:grpSp>
              <p:grpSp>
                <p:nvGrpSpPr>
                  <p:cNvPr id="4179" name="Group 144"/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2004" y="2676"/>
                    <a:ext cx="1186" cy="507"/>
                    <a:chOff x="1896" y="2616"/>
                    <a:chExt cx="1186" cy="507"/>
                  </a:xfrm>
                </p:grpSpPr>
                <p:sp>
                  <p:nvSpPr>
                    <p:cNvPr id="4213" name="Oval 145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2220" y="2616"/>
                      <a:ext cx="58" cy="51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zh-TW" altLang="en-US">
                        <a:latin typeface="Calibri" pitchFamily="34" charset="0"/>
                        <a:ea typeface="新細明體" pitchFamily="18" charset="-120"/>
                      </a:endParaRPr>
                    </a:p>
                  </p:txBody>
                </p:sp>
                <p:sp>
                  <p:nvSpPr>
                    <p:cNvPr id="4214" name="Oval 146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2496" y="3000"/>
                      <a:ext cx="58" cy="51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zh-TW" altLang="en-US">
                        <a:latin typeface="Calibri" pitchFamily="34" charset="0"/>
                        <a:ea typeface="新細明體" pitchFamily="18" charset="-120"/>
                      </a:endParaRPr>
                    </a:p>
                  </p:txBody>
                </p:sp>
                <p:sp>
                  <p:nvSpPr>
                    <p:cNvPr id="4215" name="Oval 147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1896" y="2676"/>
                      <a:ext cx="58" cy="51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zh-TW" altLang="en-US">
                        <a:latin typeface="Calibri" pitchFamily="34" charset="0"/>
                        <a:ea typeface="新細明體" pitchFamily="18" charset="-120"/>
                      </a:endParaRPr>
                    </a:p>
                  </p:txBody>
                </p:sp>
                <p:sp>
                  <p:nvSpPr>
                    <p:cNvPr id="4216" name="Oval 148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2652" y="2784"/>
                      <a:ext cx="58" cy="51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zh-TW" altLang="en-US">
                        <a:latin typeface="Calibri" pitchFamily="34" charset="0"/>
                        <a:ea typeface="新細明體" pitchFamily="18" charset="-120"/>
                      </a:endParaRPr>
                    </a:p>
                  </p:txBody>
                </p:sp>
                <p:sp>
                  <p:nvSpPr>
                    <p:cNvPr id="4217" name="Oval 149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2088" y="2760"/>
                      <a:ext cx="58" cy="51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zh-TW" altLang="en-US">
                        <a:latin typeface="Calibri" pitchFamily="34" charset="0"/>
                        <a:ea typeface="新細明體" pitchFamily="18" charset="-120"/>
                      </a:endParaRPr>
                    </a:p>
                  </p:txBody>
                </p:sp>
                <p:sp>
                  <p:nvSpPr>
                    <p:cNvPr id="4218" name="Oval 150"/>
                    <p:cNvSpPr>
                      <a:spLocks noChangeAspect="1" noChangeArrowheads="1"/>
                    </p:cNvSpPr>
                    <p:nvPr/>
                  </p:nvSpPr>
                  <p:spPr bwMode="auto">
                    <a:xfrm flipH="1">
                      <a:off x="2460" y="2748"/>
                      <a:ext cx="58" cy="51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zh-TW" altLang="en-US">
                        <a:latin typeface="Calibri" pitchFamily="34" charset="0"/>
                        <a:ea typeface="新細明體" pitchFamily="18" charset="-120"/>
                      </a:endParaRPr>
                    </a:p>
                  </p:txBody>
                </p:sp>
                <p:sp>
                  <p:nvSpPr>
                    <p:cNvPr id="4219" name="Oval 151"/>
                    <p:cNvSpPr>
                      <a:spLocks noChangeAspect="1" noChangeArrowheads="1"/>
                    </p:cNvSpPr>
                    <p:nvPr/>
                  </p:nvSpPr>
                  <p:spPr bwMode="auto">
                    <a:xfrm flipH="1">
                      <a:off x="2268" y="3048"/>
                      <a:ext cx="58" cy="51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zh-TW" altLang="en-US">
                        <a:latin typeface="Calibri" pitchFamily="34" charset="0"/>
                        <a:ea typeface="新細明體" pitchFamily="18" charset="-120"/>
                      </a:endParaRPr>
                    </a:p>
                  </p:txBody>
                </p:sp>
                <p:sp>
                  <p:nvSpPr>
                    <p:cNvPr id="4220" name="Oval 152"/>
                    <p:cNvSpPr>
                      <a:spLocks noChangeAspect="1" noChangeArrowheads="1"/>
                    </p:cNvSpPr>
                    <p:nvPr/>
                  </p:nvSpPr>
                  <p:spPr bwMode="auto">
                    <a:xfrm flipH="1">
                      <a:off x="2820" y="2880"/>
                      <a:ext cx="58" cy="51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zh-TW" altLang="en-US">
                        <a:latin typeface="Calibri" pitchFamily="34" charset="0"/>
                        <a:ea typeface="新細明體" pitchFamily="18" charset="-120"/>
                      </a:endParaRPr>
                    </a:p>
                  </p:txBody>
                </p:sp>
                <p:sp>
                  <p:nvSpPr>
                    <p:cNvPr id="4221" name="Oval 153"/>
                    <p:cNvSpPr>
                      <a:spLocks noChangeAspect="1" noChangeArrowheads="1"/>
                    </p:cNvSpPr>
                    <p:nvPr/>
                  </p:nvSpPr>
                  <p:spPr bwMode="auto">
                    <a:xfrm flipH="1">
                      <a:off x="1992" y="2988"/>
                      <a:ext cx="58" cy="51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zh-TW" altLang="en-US">
                        <a:latin typeface="Calibri" pitchFamily="34" charset="0"/>
                        <a:ea typeface="新細明體" pitchFamily="18" charset="-120"/>
                      </a:endParaRPr>
                    </a:p>
                  </p:txBody>
                </p:sp>
                <p:sp>
                  <p:nvSpPr>
                    <p:cNvPr id="4222" name="Oval 154"/>
                    <p:cNvSpPr>
                      <a:spLocks noChangeAspect="1" noChangeArrowheads="1"/>
                    </p:cNvSpPr>
                    <p:nvPr/>
                  </p:nvSpPr>
                  <p:spPr bwMode="auto">
                    <a:xfrm flipH="1">
                      <a:off x="3024" y="3072"/>
                      <a:ext cx="58" cy="51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zh-TW" altLang="en-US">
                        <a:latin typeface="Calibri" pitchFamily="34" charset="0"/>
                        <a:ea typeface="新細明體" pitchFamily="18" charset="-120"/>
                      </a:endParaRPr>
                    </a:p>
                  </p:txBody>
                </p:sp>
              </p:grpSp>
              <p:grpSp>
                <p:nvGrpSpPr>
                  <p:cNvPr id="4180" name="Group 155"/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2424" y="2436"/>
                    <a:ext cx="1186" cy="507"/>
                    <a:chOff x="2424" y="2436"/>
                    <a:chExt cx="1186" cy="507"/>
                  </a:xfrm>
                </p:grpSpPr>
                <p:sp>
                  <p:nvSpPr>
                    <p:cNvPr id="4203" name="Oval 156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2748" y="2436"/>
                      <a:ext cx="58" cy="51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zh-TW" altLang="en-US">
                        <a:latin typeface="Calibri" pitchFamily="34" charset="0"/>
                        <a:ea typeface="新細明體" pitchFamily="18" charset="-120"/>
                      </a:endParaRPr>
                    </a:p>
                  </p:txBody>
                </p:sp>
                <p:sp>
                  <p:nvSpPr>
                    <p:cNvPr id="4204" name="Oval 157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3024" y="2820"/>
                      <a:ext cx="58" cy="51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zh-TW" altLang="en-US">
                        <a:latin typeface="Calibri" pitchFamily="34" charset="0"/>
                        <a:ea typeface="新細明體" pitchFamily="18" charset="-120"/>
                      </a:endParaRPr>
                    </a:p>
                  </p:txBody>
                </p:sp>
                <p:sp>
                  <p:nvSpPr>
                    <p:cNvPr id="4205" name="Oval 158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2424" y="2496"/>
                      <a:ext cx="58" cy="51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zh-TW" altLang="en-US">
                        <a:latin typeface="Calibri" pitchFamily="34" charset="0"/>
                        <a:ea typeface="新細明體" pitchFamily="18" charset="-120"/>
                      </a:endParaRPr>
                    </a:p>
                  </p:txBody>
                </p:sp>
                <p:sp>
                  <p:nvSpPr>
                    <p:cNvPr id="4206" name="Oval 159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3180" y="2604"/>
                      <a:ext cx="58" cy="51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zh-TW" altLang="en-US">
                        <a:latin typeface="Calibri" pitchFamily="34" charset="0"/>
                        <a:ea typeface="新細明體" pitchFamily="18" charset="-120"/>
                      </a:endParaRPr>
                    </a:p>
                  </p:txBody>
                </p:sp>
                <p:sp>
                  <p:nvSpPr>
                    <p:cNvPr id="4207" name="Oval 160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2616" y="2580"/>
                      <a:ext cx="58" cy="51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zh-TW" altLang="en-US">
                        <a:latin typeface="Calibri" pitchFamily="34" charset="0"/>
                        <a:ea typeface="新細明體" pitchFamily="18" charset="-120"/>
                      </a:endParaRPr>
                    </a:p>
                  </p:txBody>
                </p:sp>
                <p:sp>
                  <p:nvSpPr>
                    <p:cNvPr id="4208" name="Oval 161"/>
                    <p:cNvSpPr>
                      <a:spLocks noChangeAspect="1" noChangeArrowheads="1"/>
                    </p:cNvSpPr>
                    <p:nvPr/>
                  </p:nvSpPr>
                  <p:spPr bwMode="auto">
                    <a:xfrm flipH="1">
                      <a:off x="2988" y="2568"/>
                      <a:ext cx="58" cy="51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zh-TW" altLang="en-US">
                        <a:latin typeface="Calibri" pitchFamily="34" charset="0"/>
                        <a:ea typeface="新細明體" pitchFamily="18" charset="-120"/>
                      </a:endParaRPr>
                    </a:p>
                  </p:txBody>
                </p:sp>
                <p:sp>
                  <p:nvSpPr>
                    <p:cNvPr id="4209" name="Oval 162"/>
                    <p:cNvSpPr>
                      <a:spLocks noChangeAspect="1" noChangeArrowheads="1"/>
                    </p:cNvSpPr>
                    <p:nvPr/>
                  </p:nvSpPr>
                  <p:spPr bwMode="auto">
                    <a:xfrm flipH="1">
                      <a:off x="2796" y="2868"/>
                      <a:ext cx="58" cy="51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zh-TW" altLang="en-US">
                        <a:latin typeface="Calibri" pitchFamily="34" charset="0"/>
                        <a:ea typeface="新細明體" pitchFamily="18" charset="-120"/>
                      </a:endParaRPr>
                    </a:p>
                  </p:txBody>
                </p:sp>
                <p:sp>
                  <p:nvSpPr>
                    <p:cNvPr id="4210" name="Oval 163"/>
                    <p:cNvSpPr>
                      <a:spLocks noChangeAspect="1" noChangeArrowheads="1"/>
                    </p:cNvSpPr>
                    <p:nvPr/>
                  </p:nvSpPr>
                  <p:spPr bwMode="auto">
                    <a:xfrm flipH="1">
                      <a:off x="3348" y="2700"/>
                      <a:ext cx="58" cy="51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zh-TW" altLang="en-US">
                        <a:latin typeface="Calibri" pitchFamily="34" charset="0"/>
                        <a:ea typeface="新細明體" pitchFamily="18" charset="-120"/>
                      </a:endParaRPr>
                    </a:p>
                  </p:txBody>
                </p:sp>
                <p:sp>
                  <p:nvSpPr>
                    <p:cNvPr id="4211" name="Oval 164"/>
                    <p:cNvSpPr>
                      <a:spLocks noChangeAspect="1" noChangeArrowheads="1"/>
                    </p:cNvSpPr>
                    <p:nvPr/>
                  </p:nvSpPr>
                  <p:spPr bwMode="auto">
                    <a:xfrm flipH="1">
                      <a:off x="2520" y="2808"/>
                      <a:ext cx="58" cy="51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zh-TW" altLang="en-US">
                        <a:latin typeface="Calibri" pitchFamily="34" charset="0"/>
                        <a:ea typeface="新細明體" pitchFamily="18" charset="-120"/>
                      </a:endParaRPr>
                    </a:p>
                  </p:txBody>
                </p:sp>
                <p:sp>
                  <p:nvSpPr>
                    <p:cNvPr id="4212" name="Oval 165"/>
                    <p:cNvSpPr>
                      <a:spLocks noChangeAspect="1" noChangeArrowheads="1"/>
                    </p:cNvSpPr>
                    <p:nvPr/>
                  </p:nvSpPr>
                  <p:spPr bwMode="auto">
                    <a:xfrm flipH="1">
                      <a:off x="3552" y="2892"/>
                      <a:ext cx="58" cy="51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zh-TW" altLang="en-US">
                        <a:latin typeface="Calibri" pitchFamily="34" charset="0"/>
                        <a:ea typeface="新細明體" pitchFamily="18" charset="-120"/>
                      </a:endParaRPr>
                    </a:p>
                  </p:txBody>
                </p:sp>
              </p:grpSp>
              <p:grpSp>
                <p:nvGrpSpPr>
                  <p:cNvPr id="4181" name="Group 166"/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1986" y="2373"/>
                    <a:ext cx="1163" cy="487"/>
                    <a:chOff x="1986" y="2373"/>
                    <a:chExt cx="1163" cy="487"/>
                  </a:xfrm>
                </p:grpSpPr>
                <p:sp>
                  <p:nvSpPr>
                    <p:cNvPr id="4193" name="Oval 167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2310" y="2373"/>
                      <a:ext cx="35" cy="31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zh-TW" altLang="en-US">
                        <a:latin typeface="Calibri" pitchFamily="34" charset="0"/>
                        <a:ea typeface="新細明體" pitchFamily="18" charset="-120"/>
                      </a:endParaRPr>
                    </a:p>
                  </p:txBody>
                </p:sp>
                <p:sp>
                  <p:nvSpPr>
                    <p:cNvPr id="4194" name="Oval 168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2586" y="2757"/>
                      <a:ext cx="35" cy="31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zh-TW" altLang="en-US">
                        <a:latin typeface="Calibri" pitchFamily="34" charset="0"/>
                        <a:ea typeface="新細明體" pitchFamily="18" charset="-120"/>
                      </a:endParaRPr>
                    </a:p>
                  </p:txBody>
                </p:sp>
                <p:sp>
                  <p:nvSpPr>
                    <p:cNvPr id="4195" name="Oval 169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1986" y="2433"/>
                      <a:ext cx="35" cy="31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zh-TW" altLang="en-US">
                        <a:latin typeface="Calibri" pitchFamily="34" charset="0"/>
                        <a:ea typeface="新細明體" pitchFamily="18" charset="-120"/>
                      </a:endParaRPr>
                    </a:p>
                  </p:txBody>
                </p:sp>
                <p:sp>
                  <p:nvSpPr>
                    <p:cNvPr id="4196" name="Oval 170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2742" y="2541"/>
                      <a:ext cx="35" cy="31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zh-TW" altLang="en-US">
                        <a:latin typeface="Calibri" pitchFamily="34" charset="0"/>
                        <a:ea typeface="新細明體" pitchFamily="18" charset="-120"/>
                      </a:endParaRPr>
                    </a:p>
                  </p:txBody>
                </p:sp>
                <p:sp>
                  <p:nvSpPr>
                    <p:cNvPr id="4197" name="Oval 171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2178" y="2517"/>
                      <a:ext cx="35" cy="31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zh-TW" altLang="en-US">
                        <a:latin typeface="Calibri" pitchFamily="34" charset="0"/>
                        <a:ea typeface="新細明體" pitchFamily="18" charset="-120"/>
                      </a:endParaRPr>
                    </a:p>
                  </p:txBody>
                </p:sp>
                <p:sp>
                  <p:nvSpPr>
                    <p:cNvPr id="4198" name="Oval 172"/>
                    <p:cNvSpPr>
                      <a:spLocks noChangeAspect="1" noChangeArrowheads="1"/>
                    </p:cNvSpPr>
                    <p:nvPr/>
                  </p:nvSpPr>
                  <p:spPr bwMode="auto">
                    <a:xfrm flipH="1">
                      <a:off x="2550" y="2505"/>
                      <a:ext cx="35" cy="31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zh-TW" altLang="en-US">
                        <a:latin typeface="Calibri" pitchFamily="34" charset="0"/>
                        <a:ea typeface="新細明體" pitchFamily="18" charset="-120"/>
                      </a:endParaRPr>
                    </a:p>
                  </p:txBody>
                </p:sp>
                <p:sp>
                  <p:nvSpPr>
                    <p:cNvPr id="4199" name="Oval 173"/>
                    <p:cNvSpPr>
                      <a:spLocks noChangeAspect="1" noChangeArrowheads="1"/>
                    </p:cNvSpPr>
                    <p:nvPr/>
                  </p:nvSpPr>
                  <p:spPr bwMode="auto">
                    <a:xfrm flipH="1">
                      <a:off x="2358" y="2805"/>
                      <a:ext cx="35" cy="31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zh-TW" altLang="en-US">
                        <a:latin typeface="Calibri" pitchFamily="34" charset="0"/>
                        <a:ea typeface="新細明體" pitchFamily="18" charset="-120"/>
                      </a:endParaRPr>
                    </a:p>
                  </p:txBody>
                </p:sp>
                <p:sp>
                  <p:nvSpPr>
                    <p:cNvPr id="4200" name="Oval 174"/>
                    <p:cNvSpPr>
                      <a:spLocks noChangeAspect="1" noChangeArrowheads="1"/>
                    </p:cNvSpPr>
                    <p:nvPr/>
                  </p:nvSpPr>
                  <p:spPr bwMode="auto">
                    <a:xfrm flipH="1">
                      <a:off x="2910" y="2637"/>
                      <a:ext cx="35" cy="31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zh-TW" altLang="en-US">
                        <a:latin typeface="Calibri" pitchFamily="34" charset="0"/>
                        <a:ea typeface="新細明體" pitchFamily="18" charset="-120"/>
                      </a:endParaRPr>
                    </a:p>
                  </p:txBody>
                </p:sp>
                <p:sp>
                  <p:nvSpPr>
                    <p:cNvPr id="4201" name="Oval 175"/>
                    <p:cNvSpPr>
                      <a:spLocks noChangeAspect="1" noChangeArrowheads="1"/>
                    </p:cNvSpPr>
                    <p:nvPr/>
                  </p:nvSpPr>
                  <p:spPr bwMode="auto">
                    <a:xfrm flipH="1">
                      <a:off x="2082" y="2745"/>
                      <a:ext cx="35" cy="31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zh-TW" altLang="en-US">
                        <a:latin typeface="Calibri" pitchFamily="34" charset="0"/>
                        <a:ea typeface="新細明體" pitchFamily="18" charset="-120"/>
                      </a:endParaRPr>
                    </a:p>
                  </p:txBody>
                </p:sp>
                <p:sp>
                  <p:nvSpPr>
                    <p:cNvPr id="4202" name="Oval 176"/>
                    <p:cNvSpPr>
                      <a:spLocks noChangeAspect="1" noChangeArrowheads="1"/>
                    </p:cNvSpPr>
                    <p:nvPr/>
                  </p:nvSpPr>
                  <p:spPr bwMode="auto">
                    <a:xfrm flipH="1">
                      <a:off x="3114" y="2829"/>
                      <a:ext cx="35" cy="31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zh-TW" altLang="en-US">
                        <a:latin typeface="Calibri" pitchFamily="34" charset="0"/>
                        <a:ea typeface="新細明體" pitchFamily="18" charset="-120"/>
                      </a:endParaRPr>
                    </a:p>
                  </p:txBody>
                </p:sp>
              </p:grpSp>
              <p:grpSp>
                <p:nvGrpSpPr>
                  <p:cNvPr id="4182" name="Group 177"/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2835" y="2235"/>
                    <a:ext cx="1186" cy="507"/>
                    <a:chOff x="2424" y="2436"/>
                    <a:chExt cx="1186" cy="507"/>
                  </a:xfrm>
                </p:grpSpPr>
                <p:sp>
                  <p:nvSpPr>
                    <p:cNvPr id="4183" name="Oval 178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2748" y="2436"/>
                      <a:ext cx="58" cy="51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zh-TW" altLang="en-US">
                        <a:latin typeface="Calibri" pitchFamily="34" charset="0"/>
                        <a:ea typeface="新細明體" pitchFamily="18" charset="-120"/>
                      </a:endParaRPr>
                    </a:p>
                  </p:txBody>
                </p:sp>
                <p:sp>
                  <p:nvSpPr>
                    <p:cNvPr id="4184" name="Oval 179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3024" y="2820"/>
                      <a:ext cx="58" cy="51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zh-TW" altLang="en-US">
                        <a:latin typeface="Calibri" pitchFamily="34" charset="0"/>
                        <a:ea typeface="新細明體" pitchFamily="18" charset="-120"/>
                      </a:endParaRPr>
                    </a:p>
                  </p:txBody>
                </p:sp>
                <p:sp>
                  <p:nvSpPr>
                    <p:cNvPr id="4185" name="Oval 180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2424" y="2496"/>
                      <a:ext cx="58" cy="51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zh-TW" altLang="en-US">
                        <a:latin typeface="Calibri" pitchFamily="34" charset="0"/>
                        <a:ea typeface="新細明體" pitchFamily="18" charset="-120"/>
                      </a:endParaRPr>
                    </a:p>
                  </p:txBody>
                </p:sp>
                <p:sp>
                  <p:nvSpPr>
                    <p:cNvPr id="4186" name="Oval 181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3180" y="2604"/>
                      <a:ext cx="58" cy="51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zh-TW" altLang="en-US">
                        <a:latin typeface="Calibri" pitchFamily="34" charset="0"/>
                        <a:ea typeface="新細明體" pitchFamily="18" charset="-120"/>
                      </a:endParaRPr>
                    </a:p>
                  </p:txBody>
                </p:sp>
                <p:sp>
                  <p:nvSpPr>
                    <p:cNvPr id="4187" name="Oval 182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2616" y="2580"/>
                      <a:ext cx="58" cy="51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zh-TW" altLang="en-US">
                        <a:latin typeface="Calibri" pitchFamily="34" charset="0"/>
                        <a:ea typeface="新細明體" pitchFamily="18" charset="-120"/>
                      </a:endParaRPr>
                    </a:p>
                  </p:txBody>
                </p:sp>
                <p:sp>
                  <p:nvSpPr>
                    <p:cNvPr id="4188" name="Oval 183"/>
                    <p:cNvSpPr>
                      <a:spLocks noChangeAspect="1" noChangeArrowheads="1"/>
                    </p:cNvSpPr>
                    <p:nvPr/>
                  </p:nvSpPr>
                  <p:spPr bwMode="auto">
                    <a:xfrm flipH="1">
                      <a:off x="2988" y="2568"/>
                      <a:ext cx="58" cy="51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zh-TW" altLang="en-US">
                        <a:latin typeface="Calibri" pitchFamily="34" charset="0"/>
                        <a:ea typeface="新細明體" pitchFamily="18" charset="-120"/>
                      </a:endParaRPr>
                    </a:p>
                  </p:txBody>
                </p:sp>
                <p:sp>
                  <p:nvSpPr>
                    <p:cNvPr id="4189" name="Oval 184"/>
                    <p:cNvSpPr>
                      <a:spLocks noChangeAspect="1" noChangeArrowheads="1"/>
                    </p:cNvSpPr>
                    <p:nvPr/>
                  </p:nvSpPr>
                  <p:spPr bwMode="auto">
                    <a:xfrm flipH="1">
                      <a:off x="2796" y="2868"/>
                      <a:ext cx="58" cy="51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zh-TW" altLang="en-US">
                        <a:latin typeface="Calibri" pitchFamily="34" charset="0"/>
                        <a:ea typeface="新細明體" pitchFamily="18" charset="-120"/>
                      </a:endParaRPr>
                    </a:p>
                  </p:txBody>
                </p:sp>
                <p:sp>
                  <p:nvSpPr>
                    <p:cNvPr id="4190" name="Oval 185"/>
                    <p:cNvSpPr>
                      <a:spLocks noChangeAspect="1" noChangeArrowheads="1"/>
                    </p:cNvSpPr>
                    <p:nvPr/>
                  </p:nvSpPr>
                  <p:spPr bwMode="auto">
                    <a:xfrm flipH="1">
                      <a:off x="3348" y="2700"/>
                      <a:ext cx="58" cy="51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zh-TW" altLang="en-US">
                        <a:latin typeface="Calibri" pitchFamily="34" charset="0"/>
                        <a:ea typeface="新細明體" pitchFamily="18" charset="-120"/>
                      </a:endParaRPr>
                    </a:p>
                  </p:txBody>
                </p:sp>
                <p:sp>
                  <p:nvSpPr>
                    <p:cNvPr id="4191" name="Oval 186"/>
                    <p:cNvSpPr>
                      <a:spLocks noChangeAspect="1" noChangeArrowheads="1"/>
                    </p:cNvSpPr>
                    <p:nvPr/>
                  </p:nvSpPr>
                  <p:spPr bwMode="auto">
                    <a:xfrm flipH="1">
                      <a:off x="2520" y="2808"/>
                      <a:ext cx="58" cy="51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zh-TW" altLang="en-US">
                        <a:latin typeface="Calibri" pitchFamily="34" charset="0"/>
                        <a:ea typeface="新細明體" pitchFamily="18" charset="-120"/>
                      </a:endParaRPr>
                    </a:p>
                  </p:txBody>
                </p:sp>
                <p:sp>
                  <p:nvSpPr>
                    <p:cNvPr id="4192" name="Oval 187"/>
                    <p:cNvSpPr>
                      <a:spLocks noChangeAspect="1" noChangeArrowheads="1"/>
                    </p:cNvSpPr>
                    <p:nvPr/>
                  </p:nvSpPr>
                  <p:spPr bwMode="auto">
                    <a:xfrm flipH="1">
                      <a:off x="3552" y="2892"/>
                      <a:ext cx="58" cy="51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zh-TW" altLang="en-US">
                        <a:latin typeface="Calibri" pitchFamily="34" charset="0"/>
                        <a:ea typeface="新細明體" pitchFamily="18" charset="-120"/>
                      </a:endParaRPr>
                    </a:p>
                  </p:txBody>
                </p:sp>
              </p:grpSp>
            </p:grpSp>
            <p:grpSp>
              <p:nvGrpSpPr>
                <p:cNvPr id="4143" name="Group 211"/>
                <p:cNvGrpSpPr>
                  <a:grpSpLocks noChangeAspect="1"/>
                </p:cNvGrpSpPr>
                <p:nvPr/>
              </p:nvGrpSpPr>
              <p:grpSpPr bwMode="auto">
                <a:xfrm rot="16200000" flipH="1">
                  <a:off x="625" y="1631"/>
                  <a:ext cx="1067" cy="507"/>
                  <a:chOff x="2424" y="2436"/>
                  <a:chExt cx="1186" cy="507"/>
                </a:xfrm>
              </p:grpSpPr>
              <p:sp>
                <p:nvSpPr>
                  <p:cNvPr id="4168" name="Oval 212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2748" y="2436"/>
                    <a:ext cx="58" cy="51"/>
                  </a:xfrm>
                  <a:prstGeom prst="ellipse">
                    <a:avLst/>
                  </a:prstGeom>
                  <a:solidFill>
                    <a:srgbClr val="FFFFFF"/>
                  </a:solidFill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zh-TW" altLang="en-US">
                      <a:latin typeface="Calibri" pitchFamily="34" charset="0"/>
                      <a:ea typeface="新細明體" pitchFamily="18" charset="-120"/>
                    </a:endParaRPr>
                  </a:p>
                </p:txBody>
              </p:sp>
              <p:sp>
                <p:nvSpPr>
                  <p:cNvPr id="4169" name="Oval 213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3024" y="2820"/>
                    <a:ext cx="58" cy="51"/>
                  </a:xfrm>
                  <a:prstGeom prst="ellipse">
                    <a:avLst/>
                  </a:prstGeom>
                  <a:solidFill>
                    <a:srgbClr val="FFFFFF"/>
                  </a:solidFill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zh-TW" altLang="en-US">
                      <a:latin typeface="Calibri" pitchFamily="34" charset="0"/>
                      <a:ea typeface="新細明體" pitchFamily="18" charset="-120"/>
                    </a:endParaRPr>
                  </a:p>
                </p:txBody>
              </p:sp>
              <p:sp>
                <p:nvSpPr>
                  <p:cNvPr id="4170" name="Oval 214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2424" y="2496"/>
                    <a:ext cx="58" cy="51"/>
                  </a:xfrm>
                  <a:prstGeom prst="ellipse">
                    <a:avLst/>
                  </a:prstGeom>
                  <a:solidFill>
                    <a:srgbClr val="FFFFFF"/>
                  </a:solidFill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zh-TW" altLang="en-US">
                      <a:latin typeface="Calibri" pitchFamily="34" charset="0"/>
                      <a:ea typeface="新細明體" pitchFamily="18" charset="-120"/>
                    </a:endParaRPr>
                  </a:p>
                </p:txBody>
              </p:sp>
              <p:sp>
                <p:nvSpPr>
                  <p:cNvPr id="4171" name="Oval 215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3180" y="2604"/>
                    <a:ext cx="58" cy="51"/>
                  </a:xfrm>
                  <a:prstGeom prst="ellipse">
                    <a:avLst/>
                  </a:prstGeom>
                  <a:solidFill>
                    <a:srgbClr val="FFFFFF"/>
                  </a:solidFill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zh-TW" altLang="en-US">
                      <a:latin typeface="Calibri" pitchFamily="34" charset="0"/>
                      <a:ea typeface="新細明體" pitchFamily="18" charset="-120"/>
                    </a:endParaRPr>
                  </a:p>
                </p:txBody>
              </p:sp>
              <p:sp>
                <p:nvSpPr>
                  <p:cNvPr id="4172" name="Oval 216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2616" y="2580"/>
                    <a:ext cx="58" cy="51"/>
                  </a:xfrm>
                  <a:prstGeom prst="ellipse">
                    <a:avLst/>
                  </a:prstGeom>
                  <a:solidFill>
                    <a:srgbClr val="FFFFFF"/>
                  </a:solidFill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zh-TW" altLang="en-US">
                      <a:latin typeface="Calibri" pitchFamily="34" charset="0"/>
                      <a:ea typeface="新細明體" pitchFamily="18" charset="-120"/>
                    </a:endParaRPr>
                  </a:p>
                </p:txBody>
              </p:sp>
              <p:sp>
                <p:nvSpPr>
                  <p:cNvPr id="4173" name="Oval 217"/>
                  <p:cNvSpPr>
                    <a:spLocks noChangeAspect="1" noChangeArrowheads="1"/>
                  </p:cNvSpPr>
                  <p:nvPr/>
                </p:nvSpPr>
                <p:spPr bwMode="auto">
                  <a:xfrm flipH="1">
                    <a:off x="2988" y="2568"/>
                    <a:ext cx="58" cy="51"/>
                  </a:xfrm>
                  <a:prstGeom prst="ellipse">
                    <a:avLst/>
                  </a:prstGeom>
                  <a:solidFill>
                    <a:srgbClr val="FFFFFF"/>
                  </a:solidFill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zh-TW" altLang="en-US">
                      <a:latin typeface="Calibri" pitchFamily="34" charset="0"/>
                      <a:ea typeface="新細明體" pitchFamily="18" charset="-120"/>
                    </a:endParaRPr>
                  </a:p>
                </p:txBody>
              </p:sp>
              <p:sp>
                <p:nvSpPr>
                  <p:cNvPr id="4174" name="Oval 218"/>
                  <p:cNvSpPr>
                    <a:spLocks noChangeAspect="1" noChangeArrowheads="1"/>
                  </p:cNvSpPr>
                  <p:nvPr/>
                </p:nvSpPr>
                <p:spPr bwMode="auto">
                  <a:xfrm flipH="1">
                    <a:off x="2796" y="2868"/>
                    <a:ext cx="58" cy="51"/>
                  </a:xfrm>
                  <a:prstGeom prst="ellipse">
                    <a:avLst/>
                  </a:prstGeom>
                  <a:solidFill>
                    <a:srgbClr val="FFFFFF"/>
                  </a:solidFill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zh-TW" altLang="en-US">
                      <a:latin typeface="Calibri" pitchFamily="34" charset="0"/>
                      <a:ea typeface="新細明體" pitchFamily="18" charset="-120"/>
                    </a:endParaRPr>
                  </a:p>
                </p:txBody>
              </p:sp>
              <p:sp>
                <p:nvSpPr>
                  <p:cNvPr id="4175" name="Oval 219"/>
                  <p:cNvSpPr>
                    <a:spLocks noChangeAspect="1" noChangeArrowheads="1"/>
                  </p:cNvSpPr>
                  <p:nvPr/>
                </p:nvSpPr>
                <p:spPr bwMode="auto">
                  <a:xfrm flipH="1">
                    <a:off x="3348" y="2700"/>
                    <a:ext cx="58" cy="51"/>
                  </a:xfrm>
                  <a:prstGeom prst="ellipse">
                    <a:avLst/>
                  </a:prstGeom>
                  <a:solidFill>
                    <a:srgbClr val="FFFFFF"/>
                  </a:solidFill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zh-TW" altLang="en-US">
                      <a:latin typeface="Calibri" pitchFamily="34" charset="0"/>
                      <a:ea typeface="新細明體" pitchFamily="18" charset="-120"/>
                    </a:endParaRPr>
                  </a:p>
                </p:txBody>
              </p:sp>
              <p:sp>
                <p:nvSpPr>
                  <p:cNvPr id="4176" name="Oval 220"/>
                  <p:cNvSpPr>
                    <a:spLocks noChangeAspect="1" noChangeArrowheads="1"/>
                  </p:cNvSpPr>
                  <p:nvPr/>
                </p:nvSpPr>
                <p:spPr bwMode="auto">
                  <a:xfrm flipH="1">
                    <a:off x="2520" y="2808"/>
                    <a:ext cx="58" cy="51"/>
                  </a:xfrm>
                  <a:prstGeom prst="ellipse">
                    <a:avLst/>
                  </a:prstGeom>
                  <a:solidFill>
                    <a:srgbClr val="FFFFFF"/>
                  </a:solidFill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zh-TW" altLang="en-US">
                      <a:latin typeface="Calibri" pitchFamily="34" charset="0"/>
                      <a:ea typeface="新細明體" pitchFamily="18" charset="-120"/>
                    </a:endParaRPr>
                  </a:p>
                </p:txBody>
              </p:sp>
              <p:sp>
                <p:nvSpPr>
                  <p:cNvPr id="4177" name="Oval 221"/>
                  <p:cNvSpPr>
                    <a:spLocks noChangeAspect="1" noChangeArrowheads="1"/>
                  </p:cNvSpPr>
                  <p:nvPr/>
                </p:nvSpPr>
                <p:spPr bwMode="auto">
                  <a:xfrm flipH="1">
                    <a:off x="3552" y="2892"/>
                    <a:ext cx="58" cy="51"/>
                  </a:xfrm>
                  <a:prstGeom prst="ellipse">
                    <a:avLst/>
                  </a:prstGeom>
                  <a:solidFill>
                    <a:srgbClr val="FFFFFF"/>
                  </a:solidFill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zh-TW" altLang="en-US">
                      <a:latin typeface="Calibri" pitchFamily="34" charset="0"/>
                      <a:ea typeface="新細明體" pitchFamily="18" charset="-120"/>
                    </a:endParaRPr>
                  </a:p>
                </p:txBody>
              </p:sp>
            </p:grpSp>
            <p:grpSp>
              <p:nvGrpSpPr>
                <p:cNvPr id="4144" name="Group 244"/>
                <p:cNvGrpSpPr>
                  <a:grpSpLocks noChangeAspect="1"/>
                </p:cNvGrpSpPr>
                <p:nvPr/>
              </p:nvGrpSpPr>
              <p:grpSpPr bwMode="auto">
                <a:xfrm>
                  <a:off x="1771" y="1582"/>
                  <a:ext cx="405" cy="1219"/>
                  <a:chOff x="3083" y="1254"/>
                  <a:chExt cx="405" cy="1219"/>
                </a:xfrm>
              </p:grpSpPr>
              <p:sp>
                <p:nvSpPr>
                  <p:cNvPr id="4149" name="Oval 223"/>
                  <p:cNvSpPr>
                    <a:spLocks noChangeAspect="1" noChangeArrowheads="1"/>
                  </p:cNvSpPr>
                  <p:nvPr/>
                </p:nvSpPr>
                <p:spPr bwMode="auto">
                  <a:xfrm rot="16200000" flipV="1">
                    <a:off x="3355" y="2327"/>
                    <a:ext cx="32" cy="31"/>
                  </a:xfrm>
                  <a:prstGeom prst="ellipse">
                    <a:avLst/>
                  </a:prstGeom>
                  <a:solidFill>
                    <a:srgbClr val="FFFFFF"/>
                  </a:solidFill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zh-TW" altLang="en-US">
                      <a:latin typeface="Calibri" pitchFamily="34" charset="0"/>
                      <a:ea typeface="新細明體" pitchFamily="18" charset="-120"/>
                    </a:endParaRPr>
                  </a:p>
                </p:txBody>
              </p:sp>
              <p:sp>
                <p:nvSpPr>
                  <p:cNvPr id="4150" name="Oval 224"/>
                  <p:cNvSpPr>
                    <a:spLocks noChangeAspect="1" noChangeArrowheads="1"/>
                  </p:cNvSpPr>
                  <p:nvPr/>
                </p:nvSpPr>
                <p:spPr bwMode="auto">
                  <a:xfrm rot="16200000" flipV="1">
                    <a:off x="3131" y="1814"/>
                    <a:ext cx="31" cy="31"/>
                  </a:xfrm>
                  <a:prstGeom prst="ellipse">
                    <a:avLst/>
                  </a:prstGeom>
                  <a:solidFill>
                    <a:srgbClr val="FFFFFF"/>
                  </a:solidFill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zh-TW" altLang="en-US">
                      <a:latin typeface="Calibri" pitchFamily="34" charset="0"/>
                      <a:ea typeface="新細明體" pitchFamily="18" charset="-120"/>
                    </a:endParaRPr>
                  </a:p>
                </p:txBody>
              </p:sp>
              <p:sp>
                <p:nvSpPr>
                  <p:cNvPr id="4151" name="Oval 225"/>
                  <p:cNvSpPr>
                    <a:spLocks noChangeAspect="1" noChangeArrowheads="1"/>
                  </p:cNvSpPr>
                  <p:nvPr/>
                </p:nvSpPr>
                <p:spPr bwMode="auto">
                  <a:xfrm rot="16200000" flipV="1">
                    <a:off x="3255" y="2442"/>
                    <a:ext cx="31" cy="31"/>
                  </a:xfrm>
                  <a:prstGeom prst="ellipse">
                    <a:avLst/>
                  </a:prstGeom>
                  <a:solidFill>
                    <a:srgbClr val="FFFFFF"/>
                  </a:solidFill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zh-TW" altLang="en-US">
                      <a:latin typeface="Calibri" pitchFamily="34" charset="0"/>
                      <a:ea typeface="新細明體" pitchFamily="18" charset="-120"/>
                    </a:endParaRPr>
                  </a:p>
                </p:txBody>
              </p:sp>
              <p:sp>
                <p:nvSpPr>
                  <p:cNvPr id="4152" name="Oval 226"/>
                  <p:cNvSpPr>
                    <a:spLocks noChangeAspect="1" noChangeArrowheads="1"/>
                  </p:cNvSpPr>
                  <p:nvPr/>
                </p:nvSpPr>
                <p:spPr bwMode="auto">
                  <a:xfrm rot="16200000" flipV="1">
                    <a:off x="3347" y="1674"/>
                    <a:ext cx="31" cy="31"/>
                  </a:xfrm>
                  <a:prstGeom prst="ellipse">
                    <a:avLst/>
                  </a:prstGeom>
                  <a:solidFill>
                    <a:srgbClr val="FFFFFF"/>
                  </a:solidFill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zh-TW" altLang="en-US">
                      <a:latin typeface="Calibri" pitchFamily="34" charset="0"/>
                      <a:ea typeface="新細明體" pitchFamily="18" charset="-120"/>
                    </a:endParaRPr>
                  </a:p>
                </p:txBody>
              </p:sp>
              <p:sp>
                <p:nvSpPr>
                  <p:cNvPr id="4153" name="Oval 227"/>
                  <p:cNvSpPr>
                    <a:spLocks noChangeAspect="1" noChangeArrowheads="1"/>
                  </p:cNvSpPr>
                  <p:nvPr/>
                </p:nvSpPr>
                <p:spPr bwMode="auto">
                  <a:xfrm rot="16200000" flipV="1">
                    <a:off x="3251" y="2341"/>
                    <a:ext cx="31" cy="31"/>
                  </a:xfrm>
                  <a:prstGeom prst="ellipse">
                    <a:avLst/>
                  </a:prstGeom>
                  <a:solidFill>
                    <a:srgbClr val="FFFFFF"/>
                  </a:solidFill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zh-TW" altLang="en-US">
                      <a:latin typeface="Calibri" pitchFamily="34" charset="0"/>
                      <a:ea typeface="新細明體" pitchFamily="18" charset="-120"/>
                    </a:endParaRPr>
                  </a:p>
                </p:txBody>
              </p:sp>
              <p:sp>
                <p:nvSpPr>
                  <p:cNvPr id="4154" name="Oval 228"/>
                  <p:cNvSpPr>
                    <a:spLocks noChangeAspect="1" noChangeArrowheads="1"/>
                  </p:cNvSpPr>
                  <p:nvPr/>
                </p:nvSpPr>
                <p:spPr bwMode="auto">
                  <a:xfrm rot="-5400000" flipH="1" flipV="1">
                    <a:off x="3367" y="2215"/>
                    <a:ext cx="32" cy="31"/>
                  </a:xfrm>
                  <a:prstGeom prst="ellipse">
                    <a:avLst/>
                  </a:prstGeom>
                  <a:solidFill>
                    <a:srgbClr val="FFFFFF"/>
                  </a:solidFill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zh-TW" altLang="en-US">
                      <a:latin typeface="Calibri" pitchFamily="34" charset="0"/>
                      <a:ea typeface="新細明體" pitchFamily="18" charset="-120"/>
                    </a:endParaRPr>
                  </a:p>
                </p:txBody>
              </p:sp>
              <p:sp>
                <p:nvSpPr>
                  <p:cNvPr id="4155" name="Oval 229"/>
                  <p:cNvSpPr>
                    <a:spLocks noChangeAspect="1" noChangeArrowheads="1"/>
                  </p:cNvSpPr>
                  <p:nvPr/>
                </p:nvSpPr>
                <p:spPr bwMode="auto">
                  <a:xfrm rot="-5400000" flipH="1" flipV="1">
                    <a:off x="3083" y="2019"/>
                    <a:ext cx="31" cy="31"/>
                  </a:xfrm>
                  <a:prstGeom prst="ellipse">
                    <a:avLst/>
                  </a:prstGeom>
                  <a:solidFill>
                    <a:srgbClr val="FFFFFF"/>
                  </a:solidFill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zh-TW" altLang="en-US">
                      <a:latin typeface="Calibri" pitchFamily="34" charset="0"/>
                      <a:ea typeface="新細明體" pitchFamily="18" charset="-120"/>
                    </a:endParaRPr>
                  </a:p>
                </p:txBody>
              </p:sp>
              <p:sp>
                <p:nvSpPr>
                  <p:cNvPr id="4156" name="Oval 230"/>
                  <p:cNvSpPr>
                    <a:spLocks noChangeAspect="1" noChangeArrowheads="1"/>
                  </p:cNvSpPr>
                  <p:nvPr/>
                </p:nvSpPr>
                <p:spPr bwMode="auto">
                  <a:xfrm rot="-5400000" flipH="1" flipV="1">
                    <a:off x="3227" y="2235"/>
                    <a:ext cx="32" cy="31"/>
                  </a:xfrm>
                  <a:prstGeom prst="ellipse">
                    <a:avLst/>
                  </a:prstGeom>
                  <a:solidFill>
                    <a:srgbClr val="FFFFFF"/>
                  </a:solidFill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zh-TW" altLang="en-US">
                      <a:latin typeface="Calibri" pitchFamily="34" charset="0"/>
                      <a:ea typeface="新細明體" pitchFamily="18" charset="-120"/>
                    </a:endParaRPr>
                  </a:p>
                </p:txBody>
              </p:sp>
              <p:sp>
                <p:nvSpPr>
                  <p:cNvPr id="4157" name="Oval 231"/>
                  <p:cNvSpPr>
                    <a:spLocks noChangeAspect="1" noChangeArrowheads="1"/>
                  </p:cNvSpPr>
                  <p:nvPr/>
                </p:nvSpPr>
                <p:spPr bwMode="auto">
                  <a:xfrm rot="-5400000" flipH="1" flipV="1">
                    <a:off x="3143" y="2268"/>
                    <a:ext cx="32" cy="31"/>
                  </a:xfrm>
                  <a:prstGeom prst="ellipse">
                    <a:avLst/>
                  </a:prstGeom>
                  <a:solidFill>
                    <a:srgbClr val="FFFFFF"/>
                  </a:solidFill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zh-TW" altLang="en-US">
                      <a:latin typeface="Calibri" pitchFamily="34" charset="0"/>
                      <a:ea typeface="新細明體" pitchFamily="18" charset="-120"/>
                    </a:endParaRPr>
                  </a:p>
                </p:txBody>
              </p:sp>
              <p:sp>
                <p:nvSpPr>
                  <p:cNvPr id="4158" name="Oval 232"/>
                  <p:cNvSpPr>
                    <a:spLocks noChangeAspect="1" noChangeArrowheads="1"/>
                  </p:cNvSpPr>
                  <p:nvPr/>
                </p:nvSpPr>
                <p:spPr bwMode="auto">
                  <a:xfrm rot="-5400000" flipH="1" flipV="1">
                    <a:off x="3339" y="2435"/>
                    <a:ext cx="31" cy="31"/>
                  </a:xfrm>
                  <a:prstGeom prst="ellipse">
                    <a:avLst/>
                  </a:prstGeom>
                  <a:solidFill>
                    <a:srgbClr val="FFFFFF"/>
                  </a:solidFill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zh-TW" altLang="en-US">
                      <a:latin typeface="Calibri" pitchFamily="34" charset="0"/>
                      <a:ea typeface="新細明體" pitchFamily="18" charset="-120"/>
                    </a:endParaRPr>
                  </a:p>
                </p:txBody>
              </p:sp>
              <p:sp>
                <p:nvSpPr>
                  <p:cNvPr id="4159" name="Oval 235"/>
                  <p:cNvSpPr>
                    <a:spLocks noChangeAspect="1" noChangeArrowheads="1"/>
                  </p:cNvSpPr>
                  <p:nvPr/>
                </p:nvSpPr>
                <p:spPr bwMode="auto">
                  <a:xfrm rot="5400000">
                    <a:off x="3205" y="2034"/>
                    <a:ext cx="46" cy="45"/>
                  </a:xfrm>
                  <a:prstGeom prst="ellipse">
                    <a:avLst/>
                  </a:prstGeom>
                  <a:solidFill>
                    <a:srgbClr val="FFFFFF"/>
                  </a:solidFill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zh-TW" altLang="en-US">
                      <a:latin typeface="Calibri" pitchFamily="34" charset="0"/>
                      <a:ea typeface="新細明體" pitchFamily="18" charset="-120"/>
                    </a:endParaRPr>
                  </a:p>
                </p:txBody>
              </p:sp>
              <p:sp>
                <p:nvSpPr>
                  <p:cNvPr id="4160" name="Oval 236"/>
                  <p:cNvSpPr>
                    <a:spLocks noChangeAspect="1" noChangeArrowheads="1"/>
                  </p:cNvSpPr>
                  <p:nvPr/>
                </p:nvSpPr>
                <p:spPr bwMode="auto">
                  <a:xfrm rot="5400000">
                    <a:off x="3405" y="2208"/>
                    <a:ext cx="52" cy="51"/>
                  </a:xfrm>
                  <a:prstGeom prst="ellipse">
                    <a:avLst/>
                  </a:prstGeom>
                  <a:solidFill>
                    <a:srgbClr val="FFFFFF"/>
                  </a:solidFill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zh-TW" altLang="en-US">
                      <a:latin typeface="Calibri" pitchFamily="34" charset="0"/>
                      <a:ea typeface="新細明體" pitchFamily="18" charset="-120"/>
                    </a:endParaRPr>
                  </a:p>
                </p:txBody>
              </p:sp>
              <p:sp>
                <p:nvSpPr>
                  <p:cNvPr id="4161" name="Oval 237"/>
                  <p:cNvSpPr>
                    <a:spLocks noChangeAspect="1" noChangeArrowheads="1"/>
                  </p:cNvSpPr>
                  <p:nvPr/>
                </p:nvSpPr>
                <p:spPr bwMode="auto">
                  <a:xfrm rot="5400000">
                    <a:off x="3281" y="2240"/>
                    <a:ext cx="52" cy="51"/>
                  </a:xfrm>
                  <a:prstGeom prst="ellipse">
                    <a:avLst/>
                  </a:prstGeom>
                  <a:solidFill>
                    <a:srgbClr val="FFFFFF"/>
                  </a:solidFill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zh-TW" altLang="en-US">
                      <a:latin typeface="Calibri" pitchFamily="34" charset="0"/>
                      <a:ea typeface="新細明體" pitchFamily="18" charset="-120"/>
                    </a:endParaRPr>
                  </a:p>
                </p:txBody>
              </p:sp>
              <p:sp>
                <p:nvSpPr>
                  <p:cNvPr id="4162" name="Oval 238"/>
                  <p:cNvSpPr>
                    <a:spLocks noChangeAspect="1" noChangeArrowheads="1"/>
                  </p:cNvSpPr>
                  <p:nvPr/>
                </p:nvSpPr>
                <p:spPr bwMode="auto">
                  <a:xfrm rot="5400000">
                    <a:off x="3425" y="1341"/>
                    <a:ext cx="52" cy="51"/>
                  </a:xfrm>
                  <a:prstGeom prst="ellipse">
                    <a:avLst/>
                  </a:prstGeom>
                  <a:solidFill>
                    <a:srgbClr val="FFFFFF"/>
                  </a:solidFill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zh-TW" altLang="en-US">
                      <a:latin typeface="Calibri" pitchFamily="34" charset="0"/>
                      <a:ea typeface="新細明體" pitchFamily="18" charset="-120"/>
                    </a:endParaRPr>
                  </a:p>
                </p:txBody>
              </p:sp>
              <p:sp>
                <p:nvSpPr>
                  <p:cNvPr id="4163" name="Oval 239"/>
                  <p:cNvSpPr>
                    <a:spLocks noChangeAspect="1" noChangeArrowheads="1"/>
                  </p:cNvSpPr>
                  <p:nvPr/>
                </p:nvSpPr>
                <p:spPr bwMode="auto">
                  <a:xfrm rot="5400000" flipH="1">
                    <a:off x="3436" y="1676"/>
                    <a:ext cx="53" cy="51"/>
                  </a:xfrm>
                  <a:prstGeom prst="ellipse">
                    <a:avLst/>
                  </a:prstGeom>
                  <a:solidFill>
                    <a:srgbClr val="FFFFFF"/>
                  </a:solidFill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zh-TW" altLang="en-US">
                      <a:latin typeface="Calibri" pitchFamily="34" charset="0"/>
                      <a:ea typeface="新細明體" pitchFamily="18" charset="-120"/>
                    </a:endParaRPr>
                  </a:p>
                </p:txBody>
              </p:sp>
              <p:sp>
                <p:nvSpPr>
                  <p:cNvPr id="4164" name="Oval 240"/>
                  <p:cNvSpPr>
                    <a:spLocks noChangeAspect="1" noChangeArrowheads="1"/>
                  </p:cNvSpPr>
                  <p:nvPr/>
                </p:nvSpPr>
                <p:spPr bwMode="auto">
                  <a:xfrm rot="5400000" flipH="1">
                    <a:off x="3241" y="1879"/>
                    <a:ext cx="52" cy="51"/>
                  </a:xfrm>
                  <a:prstGeom prst="ellipse">
                    <a:avLst/>
                  </a:prstGeom>
                  <a:solidFill>
                    <a:srgbClr val="FFFFFF"/>
                  </a:solidFill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zh-TW" altLang="en-US">
                      <a:latin typeface="Calibri" pitchFamily="34" charset="0"/>
                      <a:ea typeface="新細明體" pitchFamily="18" charset="-120"/>
                    </a:endParaRPr>
                  </a:p>
                </p:txBody>
              </p:sp>
              <p:sp>
                <p:nvSpPr>
                  <p:cNvPr id="4165" name="Oval 241"/>
                  <p:cNvSpPr>
                    <a:spLocks noChangeAspect="1" noChangeArrowheads="1"/>
                  </p:cNvSpPr>
                  <p:nvPr/>
                </p:nvSpPr>
                <p:spPr bwMode="auto">
                  <a:xfrm rot="5400000" flipH="1">
                    <a:off x="3305" y="1999"/>
                    <a:ext cx="52" cy="51"/>
                  </a:xfrm>
                  <a:prstGeom prst="ellipse">
                    <a:avLst/>
                  </a:prstGeom>
                  <a:solidFill>
                    <a:srgbClr val="FFFFFF"/>
                  </a:solidFill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zh-TW" altLang="en-US">
                      <a:latin typeface="Calibri" pitchFamily="34" charset="0"/>
                      <a:ea typeface="新細明體" pitchFamily="18" charset="-120"/>
                    </a:endParaRPr>
                  </a:p>
                </p:txBody>
              </p:sp>
              <p:sp>
                <p:nvSpPr>
                  <p:cNvPr id="4166" name="Oval 242"/>
                  <p:cNvSpPr>
                    <a:spLocks noChangeAspect="1" noChangeArrowheads="1"/>
                  </p:cNvSpPr>
                  <p:nvPr/>
                </p:nvSpPr>
                <p:spPr bwMode="auto">
                  <a:xfrm rot="5400000" flipH="1">
                    <a:off x="3196" y="1255"/>
                    <a:ext cx="53" cy="51"/>
                  </a:xfrm>
                  <a:prstGeom prst="ellipse">
                    <a:avLst/>
                  </a:prstGeom>
                  <a:solidFill>
                    <a:srgbClr val="FFFFFF"/>
                  </a:solidFill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zh-TW" altLang="en-US">
                      <a:latin typeface="Calibri" pitchFamily="34" charset="0"/>
                      <a:ea typeface="新細明體" pitchFamily="18" charset="-120"/>
                    </a:endParaRPr>
                  </a:p>
                </p:txBody>
              </p:sp>
              <p:sp>
                <p:nvSpPr>
                  <p:cNvPr id="4167" name="Oval 243"/>
                  <p:cNvSpPr>
                    <a:spLocks noChangeAspect="1" noChangeArrowheads="1"/>
                  </p:cNvSpPr>
                  <p:nvPr/>
                </p:nvSpPr>
                <p:spPr bwMode="auto">
                  <a:xfrm rot="5400000" flipH="1">
                    <a:off x="3113" y="2183"/>
                    <a:ext cx="52" cy="51"/>
                  </a:xfrm>
                  <a:prstGeom prst="ellipse">
                    <a:avLst/>
                  </a:prstGeom>
                  <a:solidFill>
                    <a:srgbClr val="FFFFFF"/>
                  </a:solidFill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zh-TW" altLang="en-US">
                      <a:latin typeface="Calibri" pitchFamily="34" charset="0"/>
                      <a:ea typeface="新細明體" pitchFamily="18" charset="-120"/>
                    </a:endParaRPr>
                  </a:p>
                </p:txBody>
              </p:sp>
            </p:grpSp>
            <p:grpSp>
              <p:nvGrpSpPr>
                <p:cNvPr id="4145" name="Group 247"/>
                <p:cNvGrpSpPr>
                  <a:grpSpLocks noChangeAspect="1"/>
                </p:cNvGrpSpPr>
                <p:nvPr/>
              </p:nvGrpSpPr>
              <p:grpSpPr bwMode="auto">
                <a:xfrm>
                  <a:off x="1060" y="1696"/>
                  <a:ext cx="157" cy="1112"/>
                  <a:chOff x="1060" y="1696"/>
                  <a:chExt cx="157" cy="1112"/>
                </a:xfrm>
              </p:grpSpPr>
              <p:sp>
                <p:nvSpPr>
                  <p:cNvPr id="4147" name="Freeform 245"/>
                  <p:cNvSpPr>
                    <a:spLocks noChangeAspect="1"/>
                  </p:cNvSpPr>
                  <p:nvPr/>
                </p:nvSpPr>
                <p:spPr bwMode="auto">
                  <a:xfrm>
                    <a:off x="1060" y="1696"/>
                    <a:ext cx="132" cy="1104"/>
                  </a:xfrm>
                  <a:custGeom>
                    <a:avLst/>
                    <a:gdLst>
                      <a:gd name="T0" fmla="*/ 52 w 132"/>
                      <a:gd name="T1" fmla="*/ 0 h 1104"/>
                      <a:gd name="T2" fmla="*/ 12 w 132"/>
                      <a:gd name="T3" fmla="*/ 112 h 1104"/>
                      <a:gd name="T4" fmla="*/ 124 w 132"/>
                      <a:gd name="T5" fmla="*/ 448 h 1104"/>
                      <a:gd name="T6" fmla="*/ 44 w 132"/>
                      <a:gd name="T7" fmla="*/ 704 h 1104"/>
                      <a:gd name="T8" fmla="*/ 124 w 132"/>
                      <a:gd name="T9" fmla="*/ 912 h 1104"/>
                      <a:gd name="T10" fmla="*/ 92 w 132"/>
                      <a:gd name="T11" fmla="*/ 1104 h 1104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132"/>
                      <a:gd name="T19" fmla="*/ 0 h 1104"/>
                      <a:gd name="T20" fmla="*/ 132 w 132"/>
                      <a:gd name="T21" fmla="*/ 1104 h 1104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132" h="1104">
                        <a:moveTo>
                          <a:pt x="52" y="0"/>
                        </a:moveTo>
                        <a:cubicBezTo>
                          <a:pt x="26" y="18"/>
                          <a:pt x="0" y="37"/>
                          <a:pt x="12" y="112"/>
                        </a:cubicBezTo>
                        <a:cubicBezTo>
                          <a:pt x="24" y="187"/>
                          <a:pt x="119" y="349"/>
                          <a:pt x="124" y="448"/>
                        </a:cubicBezTo>
                        <a:cubicBezTo>
                          <a:pt x="129" y="547"/>
                          <a:pt x="44" y="627"/>
                          <a:pt x="44" y="704"/>
                        </a:cubicBezTo>
                        <a:cubicBezTo>
                          <a:pt x="44" y="781"/>
                          <a:pt x="116" y="845"/>
                          <a:pt x="124" y="912"/>
                        </a:cubicBezTo>
                        <a:cubicBezTo>
                          <a:pt x="132" y="979"/>
                          <a:pt x="112" y="1041"/>
                          <a:pt x="92" y="1104"/>
                        </a:cubicBezTo>
                      </a:path>
                    </a:pathLst>
                  </a:cu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4148" name="Freeform 246"/>
                  <p:cNvSpPr>
                    <a:spLocks noChangeAspect="1"/>
                  </p:cNvSpPr>
                  <p:nvPr/>
                </p:nvSpPr>
                <p:spPr bwMode="auto">
                  <a:xfrm>
                    <a:off x="1092" y="1824"/>
                    <a:ext cx="125" cy="984"/>
                  </a:xfrm>
                  <a:custGeom>
                    <a:avLst/>
                    <a:gdLst>
                      <a:gd name="T0" fmla="*/ 52 w 125"/>
                      <a:gd name="T1" fmla="*/ 0 h 984"/>
                      <a:gd name="T2" fmla="*/ 12 w 125"/>
                      <a:gd name="T3" fmla="*/ 280 h 984"/>
                      <a:gd name="T4" fmla="*/ 124 w 125"/>
                      <a:gd name="T5" fmla="*/ 688 h 984"/>
                      <a:gd name="T6" fmla="*/ 20 w 125"/>
                      <a:gd name="T7" fmla="*/ 928 h 984"/>
                      <a:gd name="T8" fmla="*/ 60 w 125"/>
                      <a:gd name="T9" fmla="*/ 984 h 984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125"/>
                      <a:gd name="T16" fmla="*/ 0 h 984"/>
                      <a:gd name="T17" fmla="*/ 125 w 125"/>
                      <a:gd name="T18" fmla="*/ 984 h 984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125" h="984">
                        <a:moveTo>
                          <a:pt x="52" y="0"/>
                        </a:moveTo>
                        <a:cubicBezTo>
                          <a:pt x="26" y="82"/>
                          <a:pt x="0" y="165"/>
                          <a:pt x="12" y="280"/>
                        </a:cubicBezTo>
                        <a:cubicBezTo>
                          <a:pt x="24" y="395"/>
                          <a:pt x="123" y="580"/>
                          <a:pt x="124" y="688"/>
                        </a:cubicBezTo>
                        <a:cubicBezTo>
                          <a:pt x="125" y="796"/>
                          <a:pt x="31" y="879"/>
                          <a:pt x="20" y="928"/>
                        </a:cubicBezTo>
                        <a:cubicBezTo>
                          <a:pt x="9" y="977"/>
                          <a:pt x="34" y="980"/>
                          <a:pt x="60" y="984"/>
                        </a:cubicBezTo>
                      </a:path>
                    </a:pathLst>
                  </a:cu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sp>
              <p:nvSpPr>
                <p:cNvPr id="4146" name="Freeform 248"/>
                <p:cNvSpPr>
                  <a:spLocks noChangeAspect="1"/>
                </p:cNvSpPr>
                <p:nvPr/>
              </p:nvSpPr>
              <p:spPr bwMode="auto">
                <a:xfrm>
                  <a:off x="2280" y="1128"/>
                  <a:ext cx="264" cy="336"/>
                </a:xfrm>
                <a:custGeom>
                  <a:avLst/>
                  <a:gdLst>
                    <a:gd name="T0" fmla="*/ 0 w 264"/>
                    <a:gd name="T1" fmla="*/ 96 h 336"/>
                    <a:gd name="T2" fmla="*/ 208 w 264"/>
                    <a:gd name="T3" fmla="*/ 40 h 336"/>
                    <a:gd name="T4" fmla="*/ 264 w 264"/>
                    <a:gd name="T5" fmla="*/ 336 h 336"/>
                    <a:gd name="T6" fmla="*/ 0 60000 65536"/>
                    <a:gd name="T7" fmla="*/ 0 60000 65536"/>
                    <a:gd name="T8" fmla="*/ 0 60000 65536"/>
                    <a:gd name="T9" fmla="*/ 0 w 264"/>
                    <a:gd name="T10" fmla="*/ 0 h 336"/>
                    <a:gd name="T11" fmla="*/ 264 w 264"/>
                    <a:gd name="T12" fmla="*/ 336 h 3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64" h="336">
                      <a:moveTo>
                        <a:pt x="0" y="96"/>
                      </a:moveTo>
                      <a:cubicBezTo>
                        <a:pt x="82" y="48"/>
                        <a:pt x="164" y="0"/>
                        <a:pt x="208" y="40"/>
                      </a:cubicBezTo>
                      <a:cubicBezTo>
                        <a:pt x="252" y="80"/>
                        <a:pt x="258" y="208"/>
                        <a:pt x="264" y="336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  <p:grpSp>
            <p:nvGrpSpPr>
              <p:cNvPr id="4125" name="Group 399"/>
              <p:cNvGrpSpPr>
                <a:grpSpLocks/>
              </p:cNvGrpSpPr>
              <p:nvPr/>
            </p:nvGrpSpPr>
            <p:grpSpPr bwMode="auto">
              <a:xfrm>
                <a:off x="-57" y="832"/>
                <a:ext cx="2359" cy="2589"/>
                <a:chOff x="-57" y="832"/>
                <a:chExt cx="2359" cy="2589"/>
              </a:xfrm>
            </p:grpSpPr>
            <p:grpSp>
              <p:nvGrpSpPr>
                <p:cNvPr id="4126" name="Group 398"/>
                <p:cNvGrpSpPr>
                  <a:grpSpLocks/>
                </p:cNvGrpSpPr>
                <p:nvPr/>
              </p:nvGrpSpPr>
              <p:grpSpPr bwMode="auto">
                <a:xfrm>
                  <a:off x="-57" y="1361"/>
                  <a:ext cx="2359" cy="2060"/>
                  <a:chOff x="-57" y="1361"/>
                  <a:chExt cx="2359" cy="2060"/>
                </a:xfrm>
              </p:grpSpPr>
              <p:sp>
                <p:nvSpPr>
                  <p:cNvPr id="4128" name="Text Box 10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-57" y="2848"/>
                    <a:ext cx="437" cy="231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ru-RU" altLang="zh-TW"/>
                      <a:t>вода</a:t>
                    </a:r>
                    <a:endParaRPr lang="en-US" altLang="zh-TW">
                      <a:ea typeface="新細明體" pitchFamily="18" charset="-120"/>
                    </a:endParaRPr>
                  </a:p>
                </p:txBody>
              </p:sp>
              <p:sp>
                <p:nvSpPr>
                  <p:cNvPr id="4129" name="Text Box 10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797" y="3190"/>
                    <a:ext cx="429" cy="231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ru-RU" altLang="zh-TW"/>
                      <a:t>слив</a:t>
                    </a:r>
                    <a:endParaRPr lang="en-US" altLang="zh-TW">
                      <a:ea typeface="新細明體" pitchFamily="18" charset="-120"/>
                    </a:endParaRPr>
                  </a:p>
                </p:txBody>
              </p:sp>
              <p:sp>
                <p:nvSpPr>
                  <p:cNvPr id="4130" name="Text Box 12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-57" y="3005"/>
                    <a:ext cx="408" cy="231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ru-RU" altLang="zh-TW"/>
                      <a:t>азот</a:t>
                    </a:r>
                    <a:endParaRPr lang="en-US" altLang="zh-TW">
                      <a:ea typeface="新細明體" pitchFamily="18" charset="-120"/>
                    </a:endParaRPr>
                  </a:p>
                </p:txBody>
              </p:sp>
              <p:sp>
                <p:nvSpPr>
                  <p:cNvPr id="4131" name="Text Box 25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465" y="1361"/>
                    <a:ext cx="837" cy="25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>
                    <a:spAutoFit/>
                  </a:bodyPr>
                  <a:lstStyle/>
                  <a:p>
                    <a:r>
                      <a:rPr lang="ru-RU" altLang="zh-TW" sz="2000"/>
                      <a:t>каскад</a:t>
                    </a:r>
                    <a:endParaRPr lang="en-US" altLang="zh-TW">
                      <a:ea typeface="新細明體" pitchFamily="18" charset="-120"/>
                    </a:endParaRPr>
                  </a:p>
                </p:txBody>
              </p:sp>
            </p:grpSp>
            <p:sp>
              <p:nvSpPr>
                <p:cNvPr id="4127" name="Text Box 394"/>
                <p:cNvSpPr txBox="1">
                  <a:spLocks noChangeArrowheads="1"/>
                </p:cNvSpPr>
                <p:nvPr/>
              </p:nvSpPr>
              <p:spPr bwMode="auto">
                <a:xfrm>
                  <a:off x="850" y="832"/>
                  <a:ext cx="1084" cy="410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r>
                    <a:rPr lang="ru-RU" altLang="zh-TW"/>
                    <a:t>Один каскад</a:t>
                  </a:r>
                  <a:r>
                    <a:rPr lang="en-US" altLang="zh-TW">
                      <a:latin typeface="Calibri" pitchFamily="34" charset="0"/>
                      <a:ea typeface="新細明體" pitchFamily="18" charset="-120"/>
                    </a:rPr>
                    <a:t> </a:t>
                  </a:r>
                  <a:r>
                    <a:rPr lang="ru-RU" altLang="zh-TW"/>
                    <a:t>с подачей </a:t>
                  </a:r>
                  <a:r>
                    <a:rPr lang="en-US" altLang="zh-TW">
                      <a:latin typeface="Calibri" pitchFamily="34" charset="0"/>
                      <a:ea typeface="新細明體" pitchFamily="18" charset="-120"/>
                    </a:rPr>
                    <a:t>N</a:t>
                  </a:r>
                  <a:r>
                    <a:rPr lang="en-US" altLang="zh-TW" baseline="-25000">
                      <a:latin typeface="Calibri" pitchFamily="34" charset="0"/>
                      <a:ea typeface="新細明體" pitchFamily="18" charset="-120"/>
                    </a:rPr>
                    <a:t>2</a:t>
                  </a:r>
                  <a:endParaRPr lang="en-US" altLang="zh-TW">
                    <a:latin typeface="Calibri" pitchFamily="34" charset="0"/>
                    <a:ea typeface="新細明體" pitchFamily="18" charset="-120"/>
                  </a:endParaRPr>
                </a:p>
              </p:txBody>
            </p:sp>
          </p:grpSp>
        </p:grpSp>
        <p:grpSp>
          <p:nvGrpSpPr>
            <p:cNvPr id="4102" name="Group 402"/>
            <p:cNvGrpSpPr>
              <a:grpSpLocks/>
            </p:cNvGrpSpPr>
            <p:nvPr/>
          </p:nvGrpSpPr>
          <p:grpSpPr bwMode="auto">
            <a:xfrm>
              <a:off x="2463" y="837"/>
              <a:ext cx="3161" cy="2585"/>
              <a:chOff x="2463" y="837"/>
              <a:chExt cx="3161" cy="2585"/>
            </a:xfrm>
          </p:grpSpPr>
          <p:grpSp>
            <p:nvGrpSpPr>
              <p:cNvPr id="4103" name="Group 382"/>
              <p:cNvGrpSpPr>
                <a:grpSpLocks/>
              </p:cNvGrpSpPr>
              <p:nvPr/>
            </p:nvGrpSpPr>
            <p:grpSpPr bwMode="auto">
              <a:xfrm>
                <a:off x="2724" y="1340"/>
                <a:ext cx="2900" cy="1883"/>
                <a:chOff x="2724" y="1208"/>
                <a:chExt cx="2900" cy="1883"/>
              </a:xfrm>
            </p:grpSpPr>
            <p:sp>
              <p:nvSpPr>
                <p:cNvPr id="4108" name="Freeform 375"/>
                <p:cNvSpPr>
                  <a:spLocks noChangeAspect="1"/>
                </p:cNvSpPr>
                <p:nvPr/>
              </p:nvSpPr>
              <p:spPr bwMode="auto">
                <a:xfrm flipH="1">
                  <a:off x="2904" y="1340"/>
                  <a:ext cx="1126" cy="1210"/>
                </a:xfrm>
                <a:custGeom>
                  <a:avLst/>
                  <a:gdLst>
                    <a:gd name="T0" fmla="*/ 0 w 1560"/>
                    <a:gd name="T1" fmla="*/ 131 h 1662"/>
                    <a:gd name="T2" fmla="*/ 115 w 1560"/>
                    <a:gd name="T3" fmla="*/ 132 h 1662"/>
                    <a:gd name="T4" fmla="*/ 115 w 1560"/>
                    <a:gd name="T5" fmla="*/ 1 h 1662"/>
                    <a:gd name="T6" fmla="*/ 107 w 1560"/>
                    <a:gd name="T7" fmla="*/ 0 h 1662"/>
                    <a:gd name="T8" fmla="*/ 87 w 1560"/>
                    <a:gd name="T9" fmla="*/ 1 h 1662"/>
                    <a:gd name="T10" fmla="*/ 74 w 1560"/>
                    <a:gd name="T11" fmla="*/ 1 h 1662"/>
                    <a:gd name="T12" fmla="*/ 57 w 1560"/>
                    <a:gd name="T13" fmla="*/ 3 h 1662"/>
                    <a:gd name="T14" fmla="*/ 44 w 1560"/>
                    <a:gd name="T15" fmla="*/ 1 h 1662"/>
                    <a:gd name="T16" fmla="*/ 31 w 1560"/>
                    <a:gd name="T17" fmla="*/ 2 h 1662"/>
                    <a:gd name="T18" fmla="*/ 23 w 1560"/>
                    <a:gd name="T19" fmla="*/ 3 h 1662"/>
                    <a:gd name="T20" fmla="*/ 13 w 1560"/>
                    <a:gd name="T21" fmla="*/ 1 h 1662"/>
                    <a:gd name="T22" fmla="*/ 1 w 1560"/>
                    <a:gd name="T23" fmla="*/ 2 h 1662"/>
                    <a:gd name="T24" fmla="*/ 0 w 1560"/>
                    <a:gd name="T25" fmla="*/ 131 h 1662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w 1560"/>
                    <a:gd name="T40" fmla="*/ 0 h 1662"/>
                    <a:gd name="T41" fmla="*/ 1560 w 1560"/>
                    <a:gd name="T42" fmla="*/ 1662 h 1662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T39" t="T40" r="T41" b="T42"/>
                  <a:pathLst>
                    <a:path w="1560" h="1662">
                      <a:moveTo>
                        <a:pt x="0" y="1656"/>
                      </a:moveTo>
                      <a:lnTo>
                        <a:pt x="1560" y="1662"/>
                      </a:lnTo>
                      <a:lnTo>
                        <a:pt x="1560" y="12"/>
                      </a:lnTo>
                      <a:lnTo>
                        <a:pt x="1446" y="0"/>
                      </a:lnTo>
                      <a:lnTo>
                        <a:pt x="1176" y="12"/>
                      </a:lnTo>
                      <a:lnTo>
                        <a:pt x="1014" y="6"/>
                      </a:lnTo>
                      <a:lnTo>
                        <a:pt x="774" y="30"/>
                      </a:lnTo>
                      <a:lnTo>
                        <a:pt x="606" y="6"/>
                      </a:lnTo>
                      <a:lnTo>
                        <a:pt x="426" y="24"/>
                      </a:lnTo>
                      <a:lnTo>
                        <a:pt x="312" y="36"/>
                      </a:lnTo>
                      <a:lnTo>
                        <a:pt x="180" y="18"/>
                      </a:lnTo>
                      <a:lnTo>
                        <a:pt x="6" y="24"/>
                      </a:lnTo>
                      <a:lnTo>
                        <a:pt x="0" y="1656"/>
                      </a:lnTo>
                      <a:close/>
                    </a:path>
                  </a:pathLst>
                </a:custGeom>
                <a:solidFill>
                  <a:srgbClr val="DDDDDD"/>
                </a:solidFill>
                <a:ln w="317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4109" name="Freeform 260"/>
                <p:cNvSpPr>
                  <a:spLocks noChangeAspect="1"/>
                </p:cNvSpPr>
                <p:nvPr/>
              </p:nvSpPr>
              <p:spPr bwMode="auto">
                <a:xfrm>
                  <a:off x="4002" y="1508"/>
                  <a:ext cx="1126" cy="1180"/>
                </a:xfrm>
                <a:custGeom>
                  <a:avLst/>
                  <a:gdLst>
                    <a:gd name="T0" fmla="*/ 0 w 1560"/>
                    <a:gd name="T1" fmla="*/ 107 h 1662"/>
                    <a:gd name="T2" fmla="*/ 115 w 1560"/>
                    <a:gd name="T3" fmla="*/ 107 h 1662"/>
                    <a:gd name="T4" fmla="*/ 115 w 1560"/>
                    <a:gd name="T5" fmla="*/ 1 h 1662"/>
                    <a:gd name="T6" fmla="*/ 107 w 1560"/>
                    <a:gd name="T7" fmla="*/ 0 h 1662"/>
                    <a:gd name="T8" fmla="*/ 87 w 1560"/>
                    <a:gd name="T9" fmla="*/ 1 h 1662"/>
                    <a:gd name="T10" fmla="*/ 74 w 1560"/>
                    <a:gd name="T11" fmla="*/ 1 h 1662"/>
                    <a:gd name="T12" fmla="*/ 57 w 1560"/>
                    <a:gd name="T13" fmla="*/ 2 h 1662"/>
                    <a:gd name="T14" fmla="*/ 44 w 1560"/>
                    <a:gd name="T15" fmla="*/ 1 h 1662"/>
                    <a:gd name="T16" fmla="*/ 31 w 1560"/>
                    <a:gd name="T17" fmla="*/ 1 h 1662"/>
                    <a:gd name="T18" fmla="*/ 23 w 1560"/>
                    <a:gd name="T19" fmla="*/ 2 h 1662"/>
                    <a:gd name="T20" fmla="*/ 13 w 1560"/>
                    <a:gd name="T21" fmla="*/ 1 h 1662"/>
                    <a:gd name="T22" fmla="*/ 1 w 1560"/>
                    <a:gd name="T23" fmla="*/ 1 h 1662"/>
                    <a:gd name="T24" fmla="*/ 0 w 1560"/>
                    <a:gd name="T25" fmla="*/ 107 h 1662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w 1560"/>
                    <a:gd name="T40" fmla="*/ 0 h 1662"/>
                    <a:gd name="T41" fmla="*/ 1560 w 1560"/>
                    <a:gd name="T42" fmla="*/ 1662 h 1662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T39" t="T40" r="T41" b="T42"/>
                  <a:pathLst>
                    <a:path w="1560" h="1662">
                      <a:moveTo>
                        <a:pt x="0" y="1656"/>
                      </a:moveTo>
                      <a:lnTo>
                        <a:pt x="1560" y="1662"/>
                      </a:lnTo>
                      <a:lnTo>
                        <a:pt x="1560" y="12"/>
                      </a:lnTo>
                      <a:lnTo>
                        <a:pt x="1446" y="0"/>
                      </a:lnTo>
                      <a:lnTo>
                        <a:pt x="1176" y="12"/>
                      </a:lnTo>
                      <a:lnTo>
                        <a:pt x="1014" y="6"/>
                      </a:lnTo>
                      <a:lnTo>
                        <a:pt x="774" y="30"/>
                      </a:lnTo>
                      <a:lnTo>
                        <a:pt x="606" y="6"/>
                      </a:lnTo>
                      <a:lnTo>
                        <a:pt x="426" y="24"/>
                      </a:lnTo>
                      <a:lnTo>
                        <a:pt x="312" y="36"/>
                      </a:lnTo>
                      <a:lnTo>
                        <a:pt x="180" y="18"/>
                      </a:lnTo>
                      <a:lnTo>
                        <a:pt x="6" y="24"/>
                      </a:lnTo>
                      <a:lnTo>
                        <a:pt x="0" y="1656"/>
                      </a:lnTo>
                      <a:close/>
                    </a:path>
                  </a:pathLst>
                </a:custGeom>
                <a:solidFill>
                  <a:srgbClr val="DDDDDD"/>
                </a:solidFill>
                <a:ln w="317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grpSp>
              <p:nvGrpSpPr>
                <p:cNvPr id="4110" name="Group 261"/>
                <p:cNvGrpSpPr>
                  <a:grpSpLocks noChangeAspect="1"/>
                </p:cNvGrpSpPr>
                <p:nvPr/>
              </p:nvGrpSpPr>
              <p:grpSpPr bwMode="auto">
                <a:xfrm>
                  <a:off x="5199" y="2678"/>
                  <a:ext cx="260" cy="378"/>
                  <a:chOff x="2458" y="2921"/>
                  <a:chExt cx="372" cy="540"/>
                </a:xfrm>
              </p:grpSpPr>
              <p:sp>
                <p:nvSpPr>
                  <p:cNvPr id="4122" name="Freeform 262"/>
                  <p:cNvSpPr>
                    <a:spLocks noChangeAspect="1"/>
                  </p:cNvSpPr>
                  <p:nvPr/>
                </p:nvSpPr>
                <p:spPr bwMode="auto">
                  <a:xfrm>
                    <a:off x="2518" y="2921"/>
                    <a:ext cx="252" cy="540"/>
                  </a:xfrm>
                  <a:custGeom>
                    <a:avLst/>
                    <a:gdLst>
                      <a:gd name="T0" fmla="*/ 0 w 252"/>
                      <a:gd name="T1" fmla="*/ 0 h 540"/>
                      <a:gd name="T2" fmla="*/ 0 w 252"/>
                      <a:gd name="T3" fmla="*/ 540 h 540"/>
                      <a:gd name="T4" fmla="*/ 84 w 252"/>
                      <a:gd name="T5" fmla="*/ 480 h 540"/>
                      <a:gd name="T6" fmla="*/ 168 w 252"/>
                      <a:gd name="T7" fmla="*/ 450 h 540"/>
                      <a:gd name="T8" fmla="*/ 222 w 252"/>
                      <a:gd name="T9" fmla="*/ 480 h 540"/>
                      <a:gd name="T10" fmla="*/ 252 w 252"/>
                      <a:gd name="T11" fmla="*/ 456 h 540"/>
                      <a:gd name="T12" fmla="*/ 252 w 252"/>
                      <a:gd name="T13" fmla="*/ 0 h 540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w 252"/>
                      <a:gd name="T22" fmla="*/ 0 h 540"/>
                      <a:gd name="T23" fmla="*/ 252 w 252"/>
                      <a:gd name="T24" fmla="*/ 540 h 540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T21" t="T22" r="T23" b="T24"/>
                    <a:pathLst>
                      <a:path w="252" h="540">
                        <a:moveTo>
                          <a:pt x="0" y="0"/>
                        </a:moveTo>
                        <a:lnTo>
                          <a:pt x="0" y="540"/>
                        </a:lnTo>
                        <a:lnTo>
                          <a:pt x="84" y="480"/>
                        </a:lnTo>
                        <a:lnTo>
                          <a:pt x="168" y="450"/>
                        </a:lnTo>
                        <a:lnTo>
                          <a:pt x="222" y="480"/>
                        </a:lnTo>
                        <a:lnTo>
                          <a:pt x="252" y="456"/>
                        </a:lnTo>
                        <a:lnTo>
                          <a:pt x="252" y="0"/>
                        </a:lnTo>
                      </a:path>
                    </a:pathLst>
                  </a:custGeom>
                  <a:solidFill>
                    <a:srgbClr val="FFFFFF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4123" name="Rectangle 263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2458" y="2987"/>
                    <a:ext cx="372" cy="59"/>
                  </a:xfrm>
                  <a:prstGeom prst="rect">
                    <a:avLst/>
                  </a:prstGeom>
                  <a:solidFill>
                    <a:srgbClr val="DDDDDD">
                      <a:alpha val="50195"/>
                    </a:srgbClr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zh-TW" altLang="en-US">
                      <a:latin typeface="Calibri" pitchFamily="34" charset="0"/>
                      <a:ea typeface="新細明體" pitchFamily="18" charset="-120"/>
                    </a:endParaRPr>
                  </a:p>
                </p:txBody>
              </p:sp>
            </p:grpSp>
            <p:sp>
              <p:nvSpPr>
                <p:cNvPr id="4111" name="Line 268"/>
                <p:cNvSpPr>
                  <a:spLocks noChangeAspect="1" noChangeShapeType="1"/>
                </p:cNvSpPr>
                <p:nvPr/>
              </p:nvSpPr>
              <p:spPr bwMode="auto">
                <a:xfrm>
                  <a:off x="5326" y="2940"/>
                  <a:ext cx="0" cy="15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4112" name="Freeform 269"/>
                <p:cNvSpPr>
                  <a:spLocks noChangeAspect="1"/>
                </p:cNvSpPr>
                <p:nvPr/>
              </p:nvSpPr>
              <p:spPr bwMode="auto">
                <a:xfrm>
                  <a:off x="2748" y="2612"/>
                  <a:ext cx="446" cy="274"/>
                </a:xfrm>
                <a:custGeom>
                  <a:avLst/>
                  <a:gdLst>
                    <a:gd name="T0" fmla="*/ 0 w 637"/>
                    <a:gd name="T1" fmla="*/ 18 h 391"/>
                    <a:gd name="T2" fmla="*/ 32 w 637"/>
                    <a:gd name="T3" fmla="*/ 18 h 391"/>
                    <a:gd name="T4" fmla="*/ 32 w 637"/>
                    <a:gd name="T5" fmla="*/ 0 h 391"/>
                    <a:gd name="T6" fmla="*/ 37 w 637"/>
                    <a:gd name="T7" fmla="*/ 0 h 391"/>
                    <a:gd name="T8" fmla="*/ 37 w 637"/>
                    <a:gd name="T9" fmla="*/ 23 h 391"/>
                    <a:gd name="T10" fmla="*/ 3 w 637"/>
                    <a:gd name="T11" fmla="*/ 23 h 391"/>
                    <a:gd name="T12" fmla="*/ 0 w 637"/>
                    <a:gd name="T13" fmla="*/ 18 h 391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637"/>
                    <a:gd name="T22" fmla="*/ 0 h 391"/>
                    <a:gd name="T23" fmla="*/ 637 w 637"/>
                    <a:gd name="T24" fmla="*/ 391 h 391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637" h="391">
                      <a:moveTo>
                        <a:pt x="0" y="300"/>
                      </a:moveTo>
                      <a:lnTo>
                        <a:pt x="546" y="300"/>
                      </a:lnTo>
                      <a:lnTo>
                        <a:pt x="546" y="0"/>
                      </a:lnTo>
                      <a:lnTo>
                        <a:pt x="637" y="0"/>
                      </a:lnTo>
                      <a:lnTo>
                        <a:pt x="637" y="391"/>
                      </a:lnTo>
                      <a:lnTo>
                        <a:pt x="46" y="391"/>
                      </a:lnTo>
                      <a:lnTo>
                        <a:pt x="0" y="300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4113" name="Line 271"/>
                <p:cNvSpPr>
                  <a:spLocks noChangeAspect="1" noChangeShapeType="1"/>
                </p:cNvSpPr>
                <p:nvPr/>
              </p:nvSpPr>
              <p:spPr bwMode="auto">
                <a:xfrm>
                  <a:off x="2724" y="2854"/>
                  <a:ext cx="123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4114" name="Freeform 274"/>
                <p:cNvSpPr>
                  <a:spLocks noChangeAspect="1"/>
                </p:cNvSpPr>
                <p:nvPr/>
              </p:nvSpPr>
              <p:spPr bwMode="auto">
                <a:xfrm>
                  <a:off x="2816" y="1208"/>
                  <a:ext cx="2808" cy="1516"/>
                </a:xfrm>
                <a:custGeom>
                  <a:avLst/>
                  <a:gdLst>
                    <a:gd name="T0" fmla="*/ 0 w 2808"/>
                    <a:gd name="T1" fmla="*/ 8 h 1516"/>
                    <a:gd name="T2" fmla="*/ 116 w 2808"/>
                    <a:gd name="T3" fmla="*/ 8 h 1516"/>
                    <a:gd name="T4" fmla="*/ 120 w 2808"/>
                    <a:gd name="T5" fmla="*/ 1301 h 1516"/>
                    <a:gd name="T6" fmla="*/ 1150 w 2808"/>
                    <a:gd name="T7" fmla="*/ 1300 h 1516"/>
                    <a:gd name="T8" fmla="*/ 1150 w 2808"/>
                    <a:gd name="T9" fmla="*/ 1462 h 1516"/>
                    <a:gd name="T10" fmla="*/ 2686 w 2808"/>
                    <a:gd name="T11" fmla="*/ 1462 h 1516"/>
                    <a:gd name="T12" fmla="*/ 2683 w 2808"/>
                    <a:gd name="T13" fmla="*/ 1 h 1516"/>
                    <a:gd name="T14" fmla="*/ 2808 w 2808"/>
                    <a:gd name="T15" fmla="*/ 0 h 1516"/>
                    <a:gd name="T16" fmla="*/ 2808 w 2808"/>
                    <a:gd name="T17" fmla="*/ 40 h 1516"/>
                    <a:gd name="T18" fmla="*/ 2740 w 2808"/>
                    <a:gd name="T19" fmla="*/ 40 h 1516"/>
                    <a:gd name="T20" fmla="*/ 2740 w 2808"/>
                    <a:gd name="T21" fmla="*/ 1516 h 1516"/>
                    <a:gd name="T22" fmla="*/ 64 w 2808"/>
                    <a:gd name="T23" fmla="*/ 1516 h 1516"/>
                    <a:gd name="T24" fmla="*/ 64 w 2808"/>
                    <a:gd name="T25" fmla="*/ 40 h 1516"/>
                    <a:gd name="T26" fmla="*/ 0 w 2808"/>
                    <a:gd name="T27" fmla="*/ 40 h 1516"/>
                    <a:gd name="T28" fmla="*/ 0 w 2808"/>
                    <a:gd name="T29" fmla="*/ 8 h 151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w 2808"/>
                    <a:gd name="T46" fmla="*/ 0 h 1516"/>
                    <a:gd name="T47" fmla="*/ 2808 w 2808"/>
                    <a:gd name="T48" fmla="*/ 1516 h 1516"/>
                  </a:gdLst>
                  <a:ahLst/>
                  <a:cxnLst>
                    <a:cxn ang="T30">
                      <a:pos x="T0" y="T1"/>
                    </a:cxn>
                    <a:cxn ang="T31">
                      <a:pos x="T2" y="T3"/>
                    </a:cxn>
                    <a:cxn ang="T32">
                      <a:pos x="T4" y="T5"/>
                    </a:cxn>
                    <a:cxn ang="T33">
                      <a:pos x="T6" y="T7"/>
                    </a:cxn>
                    <a:cxn ang="T34">
                      <a:pos x="T8" y="T9"/>
                    </a:cxn>
                    <a:cxn ang="T35">
                      <a:pos x="T10" y="T11"/>
                    </a:cxn>
                    <a:cxn ang="T36">
                      <a:pos x="T12" y="T13"/>
                    </a:cxn>
                    <a:cxn ang="T37">
                      <a:pos x="T14" y="T15"/>
                    </a:cxn>
                    <a:cxn ang="T38">
                      <a:pos x="T16" y="T17"/>
                    </a:cxn>
                    <a:cxn ang="T39">
                      <a:pos x="T18" y="T19"/>
                    </a:cxn>
                    <a:cxn ang="T40">
                      <a:pos x="T20" y="T21"/>
                    </a:cxn>
                    <a:cxn ang="T41">
                      <a:pos x="T22" y="T23"/>
                    </a:cxn>
                    <a:cxn ang="T42">
                      <a:pos x="T24" y="T25"/>
                    </a:cxn>
                    <a:cxn ang="T43">
                      <a:pos x="T26" y="T27"/>
                    </a:cxn>
                    <a:cxn ang="T44">
                      <a:pos x="T28" y="T29"/>
                    </a:cxn>
                  </a:cxnLst>
                  <a:rect l="T45" t="T46" r="T47" b="T48"/>
                  <a:pathLst>
                    <a:path w="2808" h="1516">
                      <a:moveTo>
                        <a:pt x="0" y="8"/>
                      </a:moveTo>
                      <a:lnTo>
                        <a:pt x="116" y="8"/>
                      </a:lnTo>
                      <a:lnTo>
                        <a:pt x="120" y="1301"/>
                      </a:lnTo>
                      <a:lnTo>
                        <a:pt x="1150" y="1300"/>
                      </a:lnTo>
                      <a:lnTo>
                        <a:pt x="1150" y="1462"/>
                      </a:lnTo>
                      <a:lnTo>
                        <a:pt x="2686" y="1462"/>
                      </a:lnTo>
                      <a:lnTo>
                        <a:pt x="2683" y="1"/>
                      </a:lnTo>
                      <a:lnTo>
                        <a:pt x="2808" y="0"/>
                      </a:lnTo>
                      <a:lnTo>
                        <a:pt x="2808" y="40"/>
                      </a:lnTo>
                      <a:lnTo>
                        <a:pt x="2740" y="40"/>
                      </a:lnTo>
                      <a:lnTo>
                        <a:pt x="2740" y="1516"/>
                      </a:lnTo>
                      <a:lnTo>
                        <a:pt x="64" y="1516"/>
                      </a:lnTo>
                      <a:lnTo>
                        <a:pt x="64" y="40"/>
                      </a:lnTo>
                      <a:lnTo>
                        <a:pt x="0" y="40"/>
                      </a:lnTo>
                      <a:lnTo>
                        <a:pt x="0" y="8"/>
                      </a:lnTo>
                      <a:close/>
                    </a:path>
                  </a:pathLst>
                </a:custGeom>
                <a:solidFill>
                  <a:srgbClr val="EAEAEA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4115" name="Rectangle 275"/>
                <p:cNvSpPr>
                  <a:spLocks noChangeAspect="1" noChangeArrowheads="1"/>
                </p:cNvSpPr>
                <p:nvPr/>
              </p:nvSpPr>
              <p:spPr bwMode="auto">
                <a:xfrm>
                  <a:off x="5076" y="1518"/>
                  <a:ext cx="66" cy="1152"/>
                </a:xfrm>
                <a:prstGeom prst="rect">
                  <a:avLst/>
                </a:prstGeom>
                <a:solidFill>
                  <a:srgbClr val="EAEAEA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>
                    <a:latin typeface="Calibri" pitchFamily="34" charset="0"/>
                    <a:ea typeface="新細明體" pitchFamily="18" charset="-120"/>
                  </a:endParaRPr>
                </a:p>
              </p:txBody>
            </p:sp>
            <p:sp>
              <p:nvSpPr>
                <p:cNvPr id="4116" name="Freeform 366"/>
                <p:cNvSpPr>
                  <a:spLocks noChangeAspect="1"/>
                </p:cNvSpPr>
                <p:nvPr/>
              </p:nvSpPr>
              <p:spPr bwMode="auto">
                <a:xfrm>
                  <a:off x="3915" y="1266"/>
                  <a:ext cx="185" cy="235"/>
                </a:xfrm>
                <a:custGeom>
                  <a:avLst/>
                  <a:gdLst>
                    <a:gd name="T0" fmla="*/ 0 w 264"/>
                    <a:gd name="T1" fmla="*/ 6 h 336"/>
                    <a:gd name="T2" fmla="*/ 13 w 264"/>
                    <a:gd name="T3" fmla="*/ 2 h 336"/>
                    <a:gd name="T4" fmla="*/ 15 w 264"/>
                    <a:gd name="T5" fmla="*/ 19 h 336"/>
                    <a:gd name="T6" fmla="*/ 0 60000 65536"/>
                    <a:gd name="T7" fmla="*/ 0 60000 65536"/>
                    <a:gd name="T8" fmla="*/ 0 60000 65536"/>
                    <a:gd name="T9" fmla="*/ 0 w 264"/>
                    <a:gd name="T10" fmla="*/ 0 h 336"/>
                    <a:gd name="T11" fmla="*/ 264 w 264"/>
                    <a:gd name="T12" fmla="*/ 336 h 3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64" h="336">
                      <a:moveTo>
                        <a:pt x="0" y="96"/>
                      </a:moveTo>
                      <a:cubicBezTo>
                        <a:pt x="82" y="48"/>
                        <a:pt x="164" y="0"/>
                        <a:pt x="208" y="40"/>
                      </a:cubicBezTo>
                      <a:cubicBezTo>
                        <a:pt x="252" y="80"/>
                        <a:pt x="258" y="208"/>
                        <a:pt x="264" y="336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4117" name="Rectangle 372"/>
                <p:cNvSpPr>
                  <a:spLocks noChangeAspect="1" noChangeArrowheads="1"/>
                </p:cNvSpPr>
                <p:nvPr/>
              </p:nvSpPr>
              <p:spPr bwMode="auto">
                <a:xfrm>
                  <a:off x="3963" y="1355"/>
                  <a:ext cx="75" cy="1312"/>
                </a:xfrm>
                <a:prstGeom prst="rect">
                  <a:avLst/>
                </a:prstGeom>
                <a:solidFill>
                  <a:srgbClr val="EAEAEA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>
                    <a:latin typeface="Calibri" pitchFamily="34" charset="0"/>
                    <a:ea typeface="新細明體" pitchFamily="18" charset="-120"/>
                  </a:endParaRPr>
                </a:p>
              </p:txBody>
            </p:sp>
            <p:sp>
              <p:nvSpPr>
                <p:cNvPr id="4118" name="Freeform 374"/>
                <p:cNvSpPr>
                  <a:spLocks noChangeAspect="1"/>
                </p:cNvSpPr>
                <p:nvPr/>
              </p:nvSpPr>
              <p:spPr bwMode="auto">
                <a:xfrm>
                  <a:off x="5013" y="1410"/>
                  <a:ext cx="185" cy="235"/>
                </a:xfrm>
                <a:custGeom>
                  <a:avLst/>
                  <a:gdLst>
                    <a:gd name="T0" fmla="*/ 0 w 264"/>
                    <a:gd name="T1" fmla="*/ 6 h 336"/>
                    <a:gd name="T2" fmla="*/ 13 w 264"/>
                    <a:gd name="T3" fmla="*/ 2 h 336"/>
                    <a:gd name="T4" fmla="*/ 15 w 264"/>
                    <a:gd name="T5" fmla="*/ 19 h 336"/>
                    <a:gd name="T6" fmla="*/ 0 60000 65536"/>
                    <a:gd name="T7" fmla="*/ 0 60000 65536"/>
                    <a:gd name="T8" fmla="*/ 0 60000 65536"/>
                    <a:gd name="T9" fmla="*/ 0 w 264"/>
                    <a:gd name="T10" fmla="*/ 0 h 336"/>
                    <a:gd name="T11" fmla="*/ 264 w 264"/>
                    <a:gd name="T12" fmla="*/ 336 h 3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64" h="336">
                      <a:moveTo>
                        <a:pt x="0" y="96"/>
                      </a:moveTo>
                      <a:cubicBezTo>
                        <a:pt x="82" y="48"/>
                        <a:pt x="164" y="0"/>
                        <a:pt x="208" y="40"/>
                      </a:cubicBezTo>
                      <a:cubicBezTo>
                        <a:pt x="252" y="80"/>
                        <a:pt x="258" y="208"/>
                        <a:pt x="264" y="336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4119" name="Rectangle 378"/>
                <p:cNvSpPr>
                  <a:spLocks noChangeArrowheads="1"/>
                </p:cNvSpPr>
                <p:nvPr/>
              </p:nvSpPr>
              <p:spPr bwMode="auto">
                <a:xfrm>
                  <a:off x="3132" y="2416"/>
                  <a:ext cx="60" cy="84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>
                    <a:latin typeface="Calibri" pitchFamily="34" charset="0"/>
                    <a:ea typeface="新細明體" pitchFamily="18" charset="-120"/>
                  </a:endParaRPr>
                </a:p>
              </p:txBody>
            </p:sp>
            <p:sp>
              <p:nvSpPr>
                <p:cNvPr id="4120" name="Freeform 380"/>
                <p:cNvSpPr>
                  <a:spLocks/>
                </p:cNvSpPr>
                <p:nvPr/>
              </p:nvSpPr>
              <p:spPr bwMode="auto">
                <a:xfrm>
                  <a:off x="3084" y="1614"/>
                  <a:ext cx="90" cy="786"/>
                </a:xfrm>
                <a:custGeom>
                  <a:avLst/>
                  <a:gdLst>
                    <a:gd name="T0" fmla="*/ 42 w 90"/>
                    <a:gd name="T1" fmla="*/ 0 h 786"/>
                    <a:gd name="T2" fmla="*/ 6 w 90"/>
                    <a:gd name="T3" fmla="*/ 132 h 786"/>
                    <a:gd name="T4" fmla="*/ 78 w 90"/>
                    <a:gd name="T5" fmla="*/ 288 h 786"/>
                    <a:gd name="T6" fmla="*/ 30 w 90"/>
                    <a:gd name="T7" fmla="*/ 486 h 786"/>
                    <a:gd name="T8" fmla="*/ 66 w 90"/>
                    <a:gd name="T9" fmla="*/ 642 h 786"/>
                    <a:gd name="T10" fmla="*/ 90 w 90"/>
                    <a:gd name="T11" fmla="*/ 786 h 786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90"/>
                    <a:gd name="T19" fmla="*/ 0 h 786"/>
                    <a:gd name="T20" fmla="*/ 90 w 90"/>
                    <a:gd name="T21" fmla="*/ 786 h 78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90" h="786">
                      <a:moveTo>
                        <a:pt x="42" y="0"/>
                      </a:moveTo>
                      <a:cubicBezTo>
                        <a:pt x="21" y="42"/>
                        <a:pt x="0" y="84"/>
                        <a:pt x="6" y="132"/>
                      </a:cubicBezTo>
                      <a:cubicBezTo>
                        <a:pt x="12" y="180"/>
                        <a:pt x="74" y="229"/>
                        <a:pt x="78" y="288"/>
                      </a:cubicBezTo>
                      <a:cubicBezTo>
                        <a:pt x="82" y="347"/>
                        <a:pt x="32" y="427"/>
                        <a:pt x="30" y="486"/>
                      </a:cubicBezTo>
                      <a:cubicBezTo>
                        <a:pt x="28" y="545"/>
                        <a:pt x="56" y="592"/>
                        <a:pt x="66" y="642"/>
                      </a:cubicBezTo>
                      <a:cubicBezTo>
                        <a:pt x="76" y="692"/>
                        <a:pt x="83" y="739"/>
                        <a:pt x="90" y="786"/>
                      </a:cubicBezTo>
                    </a:path>
                  </a:pathLst>
                </a:custGeom>
                <a:noFill/>
                <a:ln w="31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4121" name="Freeform 381"/>
                <p:cNvSpPr>
                  <a:spLocks/>
                </p:cNvSpPr>
                <p:nvPr/>
              </p:nvSpPr>
              <p:spPr bwMode="auto">
                <a:xfrm>
                  <a:off x="3084" y="1668"/>
                  <a:ext cx="135" cy="720"/>
                </a:xfrm>
                <a:custGeom>
                  <a:avLst/>
                  <a:gdLst>
                    <a:gd name="T0" fmla="*/ 0 w 135"/>
                    <a:gd name="T1" fmla="*/ 0 h 720"/>
                    <a:gd name="T2" fmla="*/ 84 w 135"/>
                    <a:gd name="T3" fmla="*/ 150 h 720"/>
                    <a:gd name="T4" fmla="*/ 24 w 135"/>
                    <a:gd name="T5" fmla="*/ 342 h 720"/>
                    <a:gd name="T6" fmla="*/ 126 w 135"/>
                    <a:gd name="T7" fmla="*/ 594 h 720"/>
                    <a:gd name="T8" fmla="*/ 78 w 135"/>
                    <a:gd name="T9" fmla="*/ 720 h 72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35"/>
                    <a:gd name="T16" fmla="*/ 0 h 720"/>
                    <a:gd name="T17" fmla="*/ 135 w 135"/>
                    <a:gd name="T18" fmla="*/ 720 h 720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35" h="720">
                      <a:moveTo>
                        <a:pt x="0" y="0"/>
                      </a:moveTo>
                      <a:cubicBezTo>
                        <a:pt x="40" y="46"/>
                        <a:pt x="80" y="93"/>
                        <a:pt x="84" y="150"/>
                      </a:cubicBezTo>
                      <a:cubicBezTo>
                        <a:pt x="88" y="207"/>
                        <a:pt x="17" y="268"/>
                        <a:pt x="24" y="342"/>
                      </a:cubicBezTo>
                      <a:cubicBezTo>
                        <a:pt x="31" y="416"/>
                        <a:pt x="117" y="531"/>
                        <a:pt x="126" y="594"/>
                      </a:cubicBezTo>
                      <a:cubicBezTo>
                        <a:pt x="135" y="657"/>
                        <a:pt x="106" y="688"/>
                        <a:pt x="78" y="720"/>
                      </a:cubicBezTo>
                    </a:path>
                  </a:pathLst>
                </a:custGeom>
                <a:noFill/>
                <a:ln w="31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  <p:grpSp>
            <p:nvGrpSpPr>
              <p:cNvPr id="4104" name="Group 401"/>
              <p:cNvGrpSpPr>
                <a:grpSpLocks/>
              </p:cNvGrpSpPr>
              <p:nvPr/>
            </p:nvGrpSpPr>
            <p:grpSpPr bwMode="auto">
              <a:xfrm>
                <a:off x="2463" y="837"/>
                <a:ext cx="3088" cy="2585"/>
                <a:chOff x="2463" y="837"/>
                <a:chExt cx="3088" cy="2585"/>
              </a:xfrm>
            </p:grpSpPr>
            <p:sp>
              <p:nvSpPr>
                <p:cNvPr id="4105" name="Text Box 368"/>
                <p:cNvSpPr txBox="1">
                  <a:spLocks noChangeArrowheads="1"/>
                </p:cNvSpPr>
                <p:nvPr/>
              </p:nvSpPr>
              <p:spPr bwMode="auto">
                <a:xfrm>
                  <a:off x="2463" y="2993"/>
                  <a:ext cx="437" cy="23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ru-RU" altLang="zh-TW"/>
                    <a:t>вода</a:t>
                  </a:r>
                  <a:endParaRPr lang="en-US" altLang="zh-TW">
                    <a:ea typeface="新細明體" pitchFamily="18" charset="-120"/>
                  </a:endParaRPr>
                </a:p>
              </p:txBody>
            </p:sp>
            <p:sp>
              <p:nvSpPr>
                <p:cNvPr id="4106" name="Text Box 369"/>
                <p:cNvSpPr txBox="1">
                  <a:spLocks noChangeArrowheads="1"/>
                </p:cNvSpPr>
                <p:nvPr/>
              </p:nvSpPr>
              <p:spPr bwMode="auto">
                <a:xfrm>
                  <a:off x="5122" y="3191"/>
                  <a:ext cx="429" cy="23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ru-RU" altLang="zh-TW"/>
                    <a:t>слив</a:t>
                  </a:r>
                  <a:endParaRPr lang="en-US" altLang="zh-TW">
                    <a:ea typeface="新細明體" pitchFamily="18" charset="-120"/>
                  </a:endParaRPr>
                </a:p>
              </p:txBody>
            </p:sp>
            <p:sp>
              <p:nvSpPr>
                <p:cNvPr id="4107" name="Text Box 395"/>
                <p:cNvSpPr txBox="1">
                  <a:spLocks noChangeArrowheads="1"/>
                </p:cNvSpPr>
                <p:nvPr/>
              </p:nvSpPr>
              <p:spPr bwMode="auto">
                <a:xfrm>
                  <a:off x="3710" y="837"/>
                  <a:ext cx="1084" cy="23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r>
                    <a:rPr lang="ru-RU" altLang="zh-TW"/>
                    <a:t>Два каскада</a:t>
                  </a:r>
                  <a:r>
                    <a:rPr lang="en-US" altLang="zh-TW">
                      <a:latin typeface="Calibri" pitchFamily="34" charset="0"/>
                      <a:ea typeface="新細明體" pitchFamily="18" charset="-120"/>
                    </a:rPr>
                    <a:t> </a:t>
                  </a:r>
                </a:p>
              </p:txBody>
            </p:sp>
          </p:grpSp>
        </p:grp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22" name="Object 3"/>
          <p:cNvGraphicFramePr>
            <a:graphicFrameLocks noChangeAspect="1"/>
          </p:cNvGraphicFramePr>
          <p:nvPr/>
        </p:nvGraphicFramePr>
        <p:xfrm>
          <a:off x="1835696" y="1124744"/>
          <a:ext cx="5381625" cy="2686050"/>
        </p:xfrm>
        <a:graphic>
          <a:graphicData uri="http://schemas.openxmlformats.org/presentationml/2006/ole">
            <p:oleObj spid="_x0000_s5122" r:id="rId3" imgW="5385226" imgH="2684294" progId="">
              <p:embed/>
            </p:oleObj>
          </a:graphicData>
        </a:graphic>
      </p:graphicFrame>
      <p:sp>
        <p:nvSpPr>
          <p:cNvPr id="3" name="Rectangle 5"/>
          <p:cNvSpPr txBox="1">
            <a:spLocks noChangeArrowheads="1"/>
          </p:cNvSpPr>
          <p:nvPr/>
        </p:nvSpPr>
        <p:spPr>
          <a:xfrm>
            <a:off x="179388" y="179388"/>
            <a:ext cx="8229600" cy="533400"/>
          </a:xfrm>
          <a:prstGeom prst="rect">
            <a:avLst/>
          </a:prstGeom>
        </p:spPr>
        <p:txBody>
          <a:bodyPr/>
          <a:lstStyle/>
          <a:p>
            <a:pPr algn="ctr" eaLnBrk="0" hangingPunct="0">
              <a:defRPr/>
            </a:pPr>
            <a:r>
              <a:rPr lang="ru-RU" sz="3200" b="1" kern="0" dirty="0">
                <a:solidFill>
                  <a:srgbClr val="0070C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Трехкаскадная ванна отмывки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259632" y="4293096"/>
            <a:ext cx="712879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7472" indent="-347472" eaLnBrk="0" hangingPunct="0">
              <a:spcBef>
                <a:spcPts val="576"/>
              </a:spcBef>
              <a:spcAft>
                <a:spcPts val="0"/>
              </a:spcAft>
              <a:buSzPts val="2400"/>
              <a:buFont typeface="Arial"/>
              <a:buChar char="•"/>
            </a:pPr>
            <a:r>
              <a:rPr lang="ru-RU" dirty="0" smtClean="0">
                <a:latin typeface="Times New Roman"/>
                <a:cs typeface="Times New Roman"/>
              </a:rPr>
              <a:t>Эффективность процесса отмывки определяется с помощью сравнения сопротивления </a:t>
            </a:r>
            <a:r>
              <a:rPr lang="ru-RU" dirty="0" err="1" smtClean="0">
                <a:latin typeface="Times New Roman"/>
                <a:cs typeface="Times New Roman"/>
              </a:rPr>
              <a:t>деионизованной</a:t>
            </a:r>
            <a:r>
              <a:rPr lang="ru-RU" dirty="0" smtClean="0">
                <a:latin typeface="Times New Roman"/>
                <a:cs typeface="Times New Roman"/>
              </a:rPr>
              <a:t> воды на входе и выходе каскадной ванны. Оно должно быть идентичным.</a:t>
            </a:r>
            <a:endParaRPr lang="ru-RU" dirty="0">
              <a:solidFill>
                <a:schemeClr val="tx1"/>
              </a:solidFill>
              <a:latin typeface="Times New Roman"/>
              <a:ea typeface="+mn-ea"/>
              <a:cs typeface="Times New Roman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Эффективность процесса отмывки определяется с помощью сравнения сопротивления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деионизованной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воды на входе и выходе каскадной ванны. Оно должно быть идентичным.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1979613" y="692150"/>
            <a:ext cx="56165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>
                <a:latin typeface="Arial Narrow" pitchFamily="34" charset="0"/>
              </a:rPr>
              <a:t>Разновидности воды для очистки изделий</a:t>
            </a: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611188" y="1773238"/>
            <a:ext cx="208915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i="1">
                <a:latin typeface="Arial Narrow" pitchFamily="34" charset="0"/>
              </a:rPr>
              <a:t>Водопроводная вода</a:t>
            </a:r>
            <a:r>
              <a:rPr lang="ru-RU" sz="2400">
                <a:latin typeface="Times New Roman" pitchFamily="18" charset="0"/>
              </a:rPr>
              <a:t> 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3203575" y="1844675"/>
            <a:ext cx="280828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i="1">
                <a:latin typeface="Arial Narrow" pitchFamily="34" charset="0"/>
              </a:rPr>
              <a:t>Дистиллированная  вода 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6227763" y="1844675"/>
            <a:ext cx="24479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i="1">
                <a:latin typeface="Arial Narrow" pitchFamily="34" charset="0"/>
              </a:rPr>
              <a:t>Деионизованная вода</a:t>
            </a:r>
          </a:p>
        </p:txBody>
      </p:sp>
      <p:sp>
        <p:nvSpPr>
          <p:cNvPr id="8" name="AutoShape 6"/>
          <p:cNvSpPr>
            <a:spLocks noChangeArrowheads="1"/>
          </p:cNvSpPr>
          <p:nvPr/>
        </p:nvSpPr>
        <p:spPr bwMode="auto">
          <a:xfrm>
            <a:off x="1692275" y="333375"/>
            <a:ext cx="5616575" cy="1223963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rgbClr val="DDDDDD">
                  <a:alpha val="15999"/>
                </a:srgbClr>
              </a:gs>
              <a:gs pos="100000">
                <a:srgbClr val="B2B2B2">
                  <a:alpha val="14000"/>
                </a:srgbClr>
              </a:gs>
            </a:gsLst>
            <a:lin ang="18900000" scaled="1"/>
          </a:gradFill>
          <a:ln w="7620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539750" y="1628775"/>
            <a:ext cx="2232025" cy="1079500"/>
          </a:xfrm>
          <a:prstGeom prst="rect">
            <a:avLst/>
          </a:prstGeom>
          <a:gradFill rotWithShape="1">
            <a:gsLst>
              <a:gs pos="0">
                <a:srgbClr val="C0C0C0">
                  <a:alpha val="24001"/>
                </a:srgbClr>
              </a:gs>
              <a:gs pos="50000">
                <a:srgbClr val="C0C0C0">
                  <a:gamma/>
                  <a:tint val="38039"/>
                  <a:invGamma/>
                  <a:alpha val="25000"/>
                </a:srgbClr>
              </a:gs>
              <a:gs pos="100000">
                <a:srgbClr val="C0C0C0">
                  <a:alpha val="24001"/>
                </a:srgbClr>
              </a:gs>
            </a:gsLst>
            <a:lin ang="18900000" scaled="1"/>
          </a:gradFill>
          <a:ln w="9525">
            <a:miter lim="800000"/>
            <a:headEnd/>
            <a:tailEnd/>
          </a:ln>
          <a:effectLst/>
          <a:scene3d>
            <a:camera prst="legacyObliqueBottom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C0C0C0"/>
            </a:extrusionClr>
          </a:sp3d>
        </p:spPr>
        <p:txBody>
          <a:bodyPr wrap="none" anchor="ctr">
            <a:flatTx/>
          </a:bodyPr>
          <a:lstStyle/>
          <a:p>
            <a:pPr>
              <a:defRPr/>
            </a:pPr>
            <a:endParaRPr lang="ru-RU"/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3203575" y="1628775"/>
            <a:ext cx="2736850" cy="1152525"/>
          </a:xfrm>
          <a:prstGeom prst="rect">
            <a:avLst/>
          </a:prstGeom>
          <a:gradFill rotWithShape="1">
            <a:gsLst>
              <a:gs pos="0">
                <a:srgbClr val="C0C0C0">
                  <a:gamma/>
                  <a:tint val="38039"/>
                  <a:invGamma/>
                  <a:alpha val="25000"/>
                </a:srgbClr>
              </a:gs>
              <a:gs pos="50000">
                <a:srgbClr val="C0C0C0">
                  <a:alpha val="23000"/>
                </a:srgbClr>
              </a:gs>
              <a:gs pos="100000">
                <a:srgbClr val="C0C0C0">
                  <a:gamma/>
                  <a:tint val="38039"/>
                  <a:invGamma/>
                  <a:alpha val="25000"/>
                </a:srgbClr>
              </a:gs>
            </a:gsLst>
            <a:lin ang="2700000" scaled="1"/>
          </a:gradFill>
          <a:ln w="9525">
            <a:miter lim="800000"/>
            <a:headEnd/>
            <a:tailEnd/>
          </a:ln>
          <a:effectLst/>
          <a:scene3d>
            <a:camera prst="legacyObliqueBottom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C0C0C0"/>
            </a:extrusionClr>
          </a:sp3d>
        </p:spPr>
        <p:txBody>
          <a:bodyPr wrap="none" anchor="ctr">
            <a:flatTx/>
          </a:bodyPr>
          <a:lstStyle/>
          <a:p>
            <a:pPr>
              <a:defRPr/>
            </a:pPr>
            <a:endParaRPr lang="ru-RU"/>
          </a:p>
        </p:txBody>
      </p:sp>
      <p:sp>
        <p:nvSpPr>
          <p:cNvPr id="11" name="Rectangle 9"/>
          <p:cNvSpPr>
            <a:spLocks noChangeArrowheads="1"/>
          </p:cNvSpPr>
          <p:nvPr/>
        </p:nvSpPr>
        <p:spPr bwMode="auto">
          <a:xfrm>
            <a:off x="6300788" y="1628775"/>
            <a:ext cx="2303462" cy="1152525"/>
          </a:xfrm>
          <a:prstGeom prst="rect">
            <a:avLst/>
          </a:prstGeom>
          <a:gradFill rotWithShape="1">
            <a:gsLst>
              <a:gs pos="0">
                <a:srgbClr val="C0C0C0">
                  <a:gamma/>
                  <a:tint val="38039"/>
                  <a:invGamma/>
                  <a:alpha val="25000"/>
                </a:srgbClr>
              </a:gs>
              <a:gs pos="50000">
                <a:srgbClr val="C0C0C0">
                  <a:alpha val="23000"/>
                </a:srgbClr>
              </a:gs>
              <a:gs pos="100000">
                <a:srgbClr val="C0C0C0">
                  <a:gamma/>
                  <a:tint val="38039"/>
                  <a:invGamma/>
                  <a:alpha val="25000"/>
                </a:srgbClr>
              </a:gs>
            </a:gsLst>
            <a:lin ang="2700000" scaled="1"/>
          </a:gradFill>
          <a:ln w="9525">
            <a:miter lim="800000"/>
            <a:headEnd/>
            <a:tailEnd/>
          </a:ln>
          <a:effectLst/>
          <a:scene3d>
            <a:camera prst="legacyObliqueBottom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C0C0C0"/>
            </a:extrusionClr>
          </a:sp3d>
        </p:spPr>
        <p:txBody>
          <a:bodyPr wrap="none" anchor="ctr">
            <a:flatTx/>
          </a:bodyPr>
          <a:lstStyle/>
          <a:p>
            <a:pPr>
              <a:defRPr/>
            </a:pPr>
            <a:endParaRPr lang="ru-RU"/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395288" y="3357563"/>
            <a:ext cx="2016125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>
                <a:latin typeface="Times New Roman" pitchFamily="18" charset="0"/>
              </a:rPr>
              <a:t>Для очистки  механических деталей </a:t>
            </a:r>
          </a:p>
        </p:txBody>
      </p:sp>
      <p:sp>
        <p:nvSpPr>
          <p:cNvPr id="13" name="Line 11"/>
          <p:cNvSpPr>
            <a:spLocks noChangeShapeType="1"/>
          </p:cNvSpPr>
          <p:nvPr/>
        </p:nvSpPr>
        <p:spPr bwMode="auto">
          <a:xfrm>
            <a:off x="1403350" y="2852738"/>
            <a:ext cx="0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4" name="Oval 12"/>
          <p:cNvSpPr>
            <a:spLocks noChangeArrowheads="1"/>
          </p:cNvSpPr>
          <p:nvPr/>
        </p:nvSpPr>
        <p:spPr bwMode="auto">
          <a:xfrm>
            <a:off x="468313" y="3213100"/>
            <a:ext cx="1871662" cy="13684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pic>
        <p:nvPicPr>
          <p:cNvPr id="15" name="Picture 13" descr="Вода 0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1375" y="4797425"/>
            <a:ext cx="993775" cy="155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 Box 14"/>
          <p:cNvSpPr txBox="1">
            <a:spLocks noChangeArrowheads="1"/>
          </p:cNvSpPr>
          <p:nvPr/>
        </p:nvSpPr>
        <p:spPr bwMode="auto">
          <a:xfrm>
            <a:off x="3346450" y="3430588"/>
            <a:ext cx="223202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>
                <a:latin typeface="Times New Roman" pitchFamily="18" charset="0"/>
              </a:rPr>
              <a:t>В производстве печатных плат, узлов микросхем</a:t>
            </a:r>
            <a:r>
              <a:rPr lang="ru-RU" sz="2400">
                <a:latin typeface="Times New Roman" pitchFamily="18" charset="0"/>
              </a:rPr>
              <a:t> </a:t>
            </a:r>
          </a:p>
        </p:txBody>
      </p:sp>
      <p:sp>
        <p:nvSpPr>
          <p:cNvPr id="17" name="Oval 15"/>
          <p:cNvSpPr>
            <a:spLocks noChangeArrowheads="1"/>
          </p:cNvSpPr>
          <p:nvPr/>
        </p:nvSpPr>
        <p:spPr bwMode="auto">
          <a:xfrm>
            <a:off x="3201988" y="3214688"/>
            <a:ext cx="2449512" cy="15827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8" name="Line 16"/>
          <p:cNvSpPr>
            <a:spLocks noChangeShapeType="1"/>
          </p:cNvSpPr>
          <p:nvPr/>
        </p:nvSpPr>
        <p:spPr bwMode="auto">
          <a:xfrm>
            <a:off x="4427538" y="2924175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pic>
        <p:nvPicPr>
          <p:cNvPr id="19" name="Picture 17" descr="жж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08400" y="5157788"/>
            <a:ext cx="1508125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Text Box 18"/>
          <p:cNvSpPr txBox="1">
            <a:spLocks noChangeArrowheads="1"/>
          </p:cNvSpPr>
          <p:nvPr/>
        </p:nvSpPr>
        <p:spPr bwMode="auto">
          <a:xfrm>
            <a:off x="6443663" y="3429000"/>
            <a:ext cx="230505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>
                <a:latin typeface="Times New Roman" pitchFamily="18" charset="0"/>
              </a:rPr>
              <a:t>Финишная  отмывка в микроэлектронике</a:t>
            </a:r>
          </a:p>
        </p:txBody>
      </p:sp>
      <p:sp>
        <p:nvSpPr>
          <p:cNvPr id="21" name="Oval 19"/>
          <p:cNvSpPr>
            <a:spLocks noChangeArrowheads="1"/>
          </p:cNvSpPr>
          <p:nvPr/>
        </p:nvSpPr>
        <p:spPr bwMode="auto">
          <a:xfrm>
            <a:off x="6227763" y="3284538"/>
            <a:ext cx="2665412" cy="14398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2" name="Line 20"/>
          <p:cNvSpPr>
            <a:spLocks noChangeShapeType="1"/>
          </p:cNvSpPr>
          <p:nvPr/>
        </p:nvSpPr>
        <p:spPr bwMode="auto">
          <a:xfrm>
            <a:off x="7524750" y="2997200"/>
            <a:ext cx="0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pic>
        <p:nvPicPr>
          <p:cNvPr id="23" name="Picture 21" descr="ovod_04_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88125" y="4868863"/>
            <a:ext cx="1951038" cy="18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755650" y="692150"/>
            <a:ext cx="806450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i="1">
                <a:latin typeface="Times New Roman" pitchFamily="18" charset="0"/>
              </a:rPr>
              <a:t>Деионизованную воду</a:t>
            </a:r>
            <a:r>
              <a:rPr lang="ru-RU" sz="2400">
                <a:latin typeface="Times New Roman" pitchFamily="18" charset="0"/>
              </a:rPr>
              <a:t> получают методом ионного обмена, сущность которого состоит в том, что в системе вода — ионит происходит обмен ионами. В качестве ионитов используют различные </a:t>
            </a:r>
            <a:r>
              <a:rPr lang="ru-RU" sz="2400" b="1">
                <a:latin typeface="Arial Narrow" pitchFamily="34" charset="0"/>
              </a:rPr>
              <a:t>ионообменные смолы</a:t>
            </a:r>
            <a:r>
              <a:rPr lang="ru-RU" sz="2400">
                <a:latin typeface="Times New Roman" pitchFamily="18" charset="0"/>
              </a:rPr>
              <a:t>. </a:t>
            </a:r>
          </a:p>
        </p:txBody>
      </p:sp>
      <p:sp>
        <p:nvSpPr>
          <p:cNvPr id="3" name="AutoShape 3"/>
          <p:cNvSpPr>
            <a:spLocks/>
          </p:cNvSpPr>
          <p:nvPr/>
        </p:nvSpPr>
        <p:spPr bwMode="auto">
          <a:xfrm rot="5400000" flipV="1">
            <a:off x="1835944" y="1629569"/>
            <a:ext cx="2881312" cy="5905500"/>
          </a:xfrm>
          <a:prstGeom prst="rightBracket">
            <a:avLst>
              <a:gd name="adj" fmla="val 17080"/>
            </a:avLst>
          </a:prstGeom>
          <a:noFill/>
          <a:ln w="762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" name="Line 4"/>
          <p:cNvSpPr>
            <a:spLocks noChangeShapeType="1"/>
          </p:cNvSpPr>
          <p:nvPr/>
        </p:nvSpPr>
        <p:spPr bwMode="auto">
          <a:xfrm>
            <a:off x="1331913" y="4148138"/>
            <a:ext cx="47529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1403350" y="4797425"/>
            <a:ext cx="46815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" name="Line 6"/>
          <p:cNvSpPr>
            <a:spLocks noChangeShapeType="1"/>
          </p:cNvSpPr>
          <p:nvPr/>
        </p:nvSpPr>
        <p:spPr bwMode="auto">
          <a:xfrm>
            <a:off x="1476375" y="5445125"/>
            <a:ext cx="45354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" name="Line 7"/>
          <p:cNvSpPr>
            <a:spLocks noChangeShapeType="1"/>
          </p:cNvSpPr>
          <p:nvPr/>
        </p:nvSpPr>
        <p:spPr bwMode="auto">
          <a:xfrm>
            <a:off x="1403350" y="4797425"/>
            <a:ext cx="46815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" name="Line 8"/>
          <p:cNvSpPr>
            <a:spLocks noChangeShapeType="1"/>
          </p:cNvSpPr>
          <p:nvPr/>
        </p:nvSpPr>
        <p:spPr bwMode="auto">
          <a:xfrm>
            <a:off x="539750" y="5445125"/>
            <a:ext cx="5472113" cy="0"/>
          </a:xfrm>
          <a:prstGeom prst="line">
            <a:avLst/>
          </a:prstGeom>
          <a:noFill/>
          <a:ln w="76200">
            <a:solidFill>
              <a:srgbClr val="6699FF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" name="Line 9"/>
          <p:cNvSpPr>
            <a:spLocks noChangeShapeType="1"/>
          </p:cNvSpPr>
          <p:nvPr/>
        </p:nvSpPr>
        <p:spPr bwMode="auto">
          <a:xfrm flipV="1">
            <a:off x="468313" y="4148138"/>
            <a:ext cx="5832475" cy="1587"/>
          </a:xfrm>
          <a:prstGeom prst="line">
            <a:avLst/>
          </a:prstGeom>
          <a:noFill/>
          <a:ln w="76200">
            <a:solidFill>
              <a:srgbClr val="6699FF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" name="Line 10"/>
          <p:cNvSpPr>
            <a:spLocks noChangeShapeType="1"/>
          </p:cNvSpPr>
          <p:nvPr/>
        </p:nvSpPr>
        <p:spPr bwMode="auto">
          <a:xfrm>
            <a:off x="468313" y="4797425"/>
            <a:ext cx="5545137" cy="0"/>
          </a:xfrm>
          <a:prstGeom prst="line">
            <a:avLst/>
          </a:prstGeom>
          <a:noFill/>
          <a:ln w="76200">
            <a:solidFill>
              <a:srgbClr val="6699FF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" name="Oval 11"/>
          <p:cNvSpPr>
            <a:spLocks noChangeArrowheads="1"/>
          </p:cNvSpPr>
          <p:nvPr/>
        </p:nvSpPr>
        <p:spPr bwMode="auto">
          <a:xfrm>
            <a:off x="1403350" y="3716338"/>
            <a:ext cx="1152525" cy="936625"/>
          </a:xfrm>
          <a:prstGeom prst="ellipse">
            <a:avLst/>
          </a:prstGeom>
          <a:solidFill>
            <a:srgbClr val="FF66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" name="Text Box 12"/>
          <p:cNvSpPr txBox="1">
            <a:spLocks noChangeArrowheads="1"/>
          </p:cNvSpPr>
          <p:nvPr/>
        </p:nvSpPr>
        <p:spPr bwMode="auto">
          <a:xfrm>
            <a:off x="1476375" y="4005263"/>
            <a:ext cx="11525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imes New Roman" pitchFamily="18" charset="0"/>
              </a:rPr>
              <a:t>Fe++(+)</a:t>
            </a:r>
            <a:endParaRPr lang="ru-RU" sz="2000">
              <a:latin typeface="Times New Roman" pitchFamily="18" charset="0"/>
            </a:endParaRPr>
          </a:p>
        </p:txBody>
      </p:sp>
      <p:sp>
        <p:nvSpPr>
          <p:cNvPr id="13" name="Oval 13"/>
          <p:cNvSpPr>
            <a:spLocks noChangeArrowheads="1"/>
          </p:cNvSpPr>
          <p:nvPr/>
        </p:nvSpPr>
        <p:spPr bwMode="auto">
          <a:xfrm>
            <a:off x="3636963" y="3716338"/>
            <a:ext cx="935037" cy="792162"/>
          </a:xfrm>
          <a:prstGeom prst="ellipse">
            <a:avLst/>
          </a:prstGeom>
          <a:solidFill>
            <a:srgbClr val="FF66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4" name="Text Box 14"/>
          <p:cNvSpPr txBox="1">
            <a:spLocks noChangeArrowheads="1"/>
          </p:cNvSpPr>
          <p:nvPr/>
        </p:nvSpPr>
        <p:spPr bwMode="auto">
          <a:xfrm>
            <a:off x="3779838" y="3932238"/>
            <a:ext cx="9366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imes New Roman" pitchFamily="18" charset="0"/>
              </a:rPr>
              <a:t>Cu++</a:t>
            </a:r>
            <a:endParaRPr lang="ru-RU" sz="2000">
              <a:latin typeface="Times New Roman" pitchFamily="18" charset="0"/>
            </a:endParaRPr>
          </a:p>
        </p:txBody>
      </p:sp>
      <p:sp>
        <p:nvSpPr>
          <p:cNvPr id="15" name="Oval 15"/>
          <p:cNvSpPr>
            <a:spLocks noChangeArrowheads="1"/>
          </p:cNvSpPr>
          <p:nvPr/>
        </p:nvSpPr>
        <p:spPr bwMode="auto">
          <a:xfrm>
            <a:off x="755650" y="5084763"/>
            <a:ext cx="863600" cy="792162"/>
          </a:xfrm>
          <a:prstGeom prst="ellipse">
            <a:avLst/>
          </a:prstGeom>
          <a:solidFill>
            <a:srgbClr val="FF66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6" name="Oval 16"/>
          <p:cNvSpPr>
            <a:spLocks noChangeArrowheads="1"/>
          </p:cNvSpPr>
          <p:nvPr/>
        </p:nvSpPr>
        <p:spPr bwMode="auto">
          <a:xfrm>
            <a:off x="3852863" y="5084763"/>
            <a:ext cx="1150937" cy="792162"/>
          </a:xfrm>
          <a:prstGeom prst="ellipse">
            <a:avLst/>
          </a:prstGeom>
          <a:solidFill>
            <a:srgbClr val="FF66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7" name="Text Box 17"/>
          <p:cNvSpPr txBox="1">
            <a:spLocks noChangeArrowheads="1"/>
          </p:cNvSpPr>
          <p:nvPr/>
        </p:nvSpPr>
        <p:spPr bwMode="auto">
          <a:xfrm>
            <a:off x="3997325" y="5300663"/>
            <a:ext cx="7905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imes New Roman" pitchFamily="18" charset="0"/>
              </a:rPr>
              <a:t>Ca++</a:t>
            </a:r>
            <a:endParaRPr lang="ru-RU" sz="2000">
              <a:latin typeface="Times New Roman" pitchFamily="18" charset="0"/>
            </a:endParaRPr>
          </a:p>
        </p:txBody>
      </p:sp>
      <p:sp>
        <p:nvSpPr>
          <p:cNvPr id="18" name="Line 18"/>
          <p:cNvSpPr>
            <a:spLocks noChangeShapeType="1"/>
          </p:cNvSpPr>
          <p:nvPr/>
        </p:nvSpPr>
        <p:spPr bwMode="auto">
          <a:xfrm>
            <a:off x="393700" y="3500438"/>
            <a:ext cx="5834063" cy="0"/>
          </a:xfrm>
          <a:prstGeom prst="line">
            <a:avLst/>
          </a:prstGeom>
          <a:noFill/>
          <a:ln w="76200">
            <a:solidFill>
              <a:srgbClr val="6699FF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9" name="Oval 19"/>
          <p:cNvSpPr>
            <a:spLocks noChangeArrowheads="1"/>
          </p:cNvSpPr>
          <p:nvPr/>
        </p:nvSpPr>
        <p:spPr bwMode="auto">
          <a:xfrm>
            <a:off x="5148263" y="3140075"/>
            <a:ext cx="863600" cy="792163"/>
          </a:xfrm>
          <a:prstGeom prst="ellipse">
            <a:avLst/>
          </a:prstGeom>
          <a:solidFill>
            <a:srgbClr val="FF66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" name="Oval 20"/>
          <p:cNvSpPr>
            <a:spLocks noChangeArrowheads="1"/>
          </p:cNvSpPr>
          <p:nvPr/>
        </p:nvSpPr>
        <p:spPr bwMode="auto">
          <a:xfrm>
            <a:off x="468313" y="3355975"/>
            <a:ext cx="863600" cy="792163"/>
          </a:xfrm>
          <a:prstGeom prst="ellipse">
            <a:avLst/>
          </a:prstGeom>
          <a:solidFill>
            <a:srgbClr val="FF66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" name="Text Box 21"/>
          <p:cNvSpPr txBox="1">
            <a:spLocks noChangeArrowheads="1"/>
          </p:cNvSpPr>
          <p:nvPr/>
        </p:nvSpPr>
        <p:spPr bwMode="auto">
          <a:xfrm>
            <a:off x="5148263" y="3284538"/>
            <a:ext cx="9366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imes New Roman" pitchFamily="18" charset="0"/>
              </a:rPr>
              <a:t>Mg++</a:t>
            </a:r>
            <a:endParaRPr lang="ru-RU" sz="2000">
              <a:latin typeface="Times New Roman" pitchFamily="18" charset="0"/>
            </a:endParaRPr>
          </a:p>
        </p:txBody>
      </p:sp>
      <p:sp>
        <p:nvSpPr>
          <p:cNvPr id="22" name="Text Box 22"/>
          <p:cNvSpPr txBox="1">
            <a:spLocks noChangeArrowheads="1"/>
          </p:cNvSpPr>
          <p:nvPr/>
        </p:nvSpPr>
        <p:spPr bwMode="auto">
          <a:xfrm>
            <a:off x="611188" y="3573463"/>
            <a:ext cx="7921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imes New Roman" pitchFamily="18" charset="0"/>
              </a:rPr>
              <a:t>Na+</a:t>
            </a:r>
            <a:endParaRPr lang="ru-RU" sz="2000">
              <a:latin typeface="Times New Roman" pitchFamily="18" charset="0"/>
            </a:endParaRPr>
          </a:p>
        </p:txBody>
      </p:sp>
      <p:sp>
        <p:nvSpPr>
          <p:cNvPr id="23" name="Text Box 23"/>
          <p:cNvSpPr txBox="1">
            <a:spLocks noChangeArrowheads="1"/>
          </p:cNvSpPr>
          <p:nvPr/>
        </p:nvSpPr>
        <p:spPr bwMode="auto">
          <a:xfrm>
            <a:off x="973138" y="5300663"/>
            <a:ext cx="7191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imes New Roman" pitchFamily="18" charset="0"/>
              </a:rPr>
              <a:t>K+</a:t>
            </a:r>
            <a:endParaRPr lang="ru-RU" sz="2000">
              <a:latin typeface="Times New Roman" pitchFamily="18" charset="0"/>
            </a:endParaRPr>
          </a:p>
        </p:txBody>
      </p:sp>
      <p:sp>
        <p:nvSpPr>
          <p:cNvPr id="24" name="Oval 24"/>
          <p:cNvSpPr>
            <a:spLocks noChangeArrowheads="1"/>
          </p:cNvSpPr>
          <p:nvPr/>
        </p:nvSpPr>
        <p:spPr bwMode="auto">
          <a:xfrm>
            <a:off x="2124075" y="5013325"/>
            <a:ext cx="1223963" cy="792163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" name="Oval 25"/>
          <p:cNvSpPr>
            <a:spLocks noChangeArrowheads="1"/>
          </p:cNvSpPr>
          <p:nvPr/>
        </p:nvSpPr>
        <p:spPr bwMode="auto">
          <a:xfrm>
            <a:off x="5003800" y="4292600"/>
            <a:ext cx="863600" cy="792163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6" name="Oval 26"/>
          <p:cNvSpPr>
            <a:spLocks noChangeArrowheads="1"/>
          </p:cNvSpPr>
          <p:nvPr/>
        </p:nvSpPr>
        <p:spPr bwMode="auto">
          <a:xfrm>
            <a:off x="2557463" y="3213100"/>
            <a:ext cx="863600" cy="792163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7" name="Text Box 27"/>
          <p:cNvSpPr txBox="1">
            <a:spLocks noChangeArrowheads="1"/>
          </p:cNvSpPr>
          <p:nvPr/>
        </p:nvSpPr>
        <p:spPr bwMode="auto">
          <a:xfrm>
            <a:off x="2701925" y="3355975"/>
            <a:ext cx="7905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Cl-</a:t>
            </a:r>
            <a:endParaRPr lang="ru-RU" sz="2400">
              <a:latin typeface="Times New Roman" pitchFamily="18" charset="0"/>
            </a:endParaRPr>
          </a:p>
        </p:txBody>
      </p:sp>
      <p:sp>
        <p:nvSpPr>
          <p:cNvPr id="28" name="Text Box 28"/>
          <p:cNvSpPr txBox="1">
            <a:spLocks noChangeArrowheads="1"/>
          </p:cNvSpPr>
          <p:nvPr/>
        </p:nvSpPr>
        <p:spPr bwMode="auto">
          <a:xfrm>
            <a:off x="4932363" y="4437063"/>
            <a:ext cx="12239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SO</a:t>
            </a:r>
            <a:r>
              <a:rPr lang="en-US" b="1">
                <a:latin typeface="Times New Roman" pitchFamily="18" charset="0"/>
              </a:rPr>
              <a:t>4</a:t>
            </a:r>
            <a:r>
              <a:rPr lang="en-US" sz="2400">
                <a:latin typeface="Times New Roman" pitchFamily="18" charset="0"/>
              </a:rPr>
              <a:t>- -</a:t>
            </a:r>
            <a:endParaRPr lang="ru-RU" sz="2400">
              <a:latin typeface="Times New Roman" pitchFamily="18" charset="0"/>
            </a:endParaRPr>
          </a:p>
        </p:txBody>
      </p:sp>
      <p:sp>
        <p:nvSpPr>
          <p:cNvPr id="29" name="Text Box 29"/>
          <p:cNvSpPr txBox="1">
            <a:spLocks noChangeArrowheads="1"/>
          </p:cNvSpPr>
          <p:nvPr/>
        </p:nvSpPr>
        <p:spPr bwMode="auto">
          <a:xfrm>
            <a:off x="2268538" y="5229225"/>
            <a:ext cx="1079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CO3-</a:t>
            </a:r>
            <a:r>
              <a:rPr lang="en-US" sz="2400" b="1">
                <a:latin typeface="Times New Roman" pitchFamily="18" charset="0"/>
              </a:rPr>
              <a:t> </a:t>
            </a:r>
            <a:r>
              <a:rPr lang="en-US" sz="2400">
                <a:latin typeface="Times New Roman" pitchFamily="18" charset="0"/>
              </a:rPr>
              <a:t>-</a:t>
            </a:r>
            <a:endParaRPr lang="ru-RU" sz="2400">
              <a:latin typeface="Times New Roman" pitchFamily="18" charset="0"/>
            </a:endParaRPr>
          </a:p>
        </p:txBody>
      </p:sp>
      <p:sp>
        <p:nvSpPr>
          <p:cNvPr id="30" name="Text Box 30"/>
          <p:cNvSpPr txBox="1">
            <a:spLocks noChangeArrowheads="1"/>
          </p:cNvSpPr>
          <p:nvPr/>
        </p:nvSpPr>
        <p:spPr bwMode="auto">
          <a:xfrm>
            <a:off x="6659563" y="3089275"/>
            <a:ext cx="2160587" cy="329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>
                <a:latin typeface="Times New Roman" pitchFamily="18" charset="0"/>
              </a:rPr>
              <a:t>В воде всегда содержатся катионы железа, меди, кальция, магния, натрия, калия и анионы хлоридов, сульфидов, бикарбонатов. </a:t>
            </a:r>
          </a:p>
          <a:p>
            <a:pPr>
              <a:spcBef>
                <a:spcPct val="50000"/>
              </a:spcBef>
            </a:pPr>
            <a:endParaRPr lang="ru-RU" sz="2000">
              <a:latin typeface="Times New Roman" pitchFamily="18" charset="0"/>
            </a:endParaRPr>
          </a:p>
        </p:txBody>
      </p:sp>
      <p:sp>
        <p:nvSpPr>
          <p:cNvPr id="31" name="Rectangle 31"/>
          <p:cNvSpPr>
            <a:spLocks noChangeArrowheads="1"/>
          </p:cNvSpPr>
          <p:nvPr/>
        </p:nvSpPr>
        <p:spPr bwMode="auto">
          <a:xfrm>
            <a:off x="539750" y="549275"/>
            <a:ext cx="8135938" cy="1943100"/>
          </a:xfrm>
          <a:prstGeom prst="rect">
            <a:avLst/>
          </a:prstGeom>
          <a:noFill/>
          <a:ln w="76200" cmpd="tri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2" name="AutoShape 32">
            <a:hlinkClick r:id="rId2" action="ppaction://hlinkfile" highlightClick="1"/>
          </p:cNvPr>
          <p:cNvSpPr>
            <a:spLocks noChangeArrowheads="1"/>
          </p:cNvSpPr>
          <p:nvPr/>
        </p:nvSpPr>
        <p:spPr bwMode="auto">
          <a:xfrm>
            <a:off x="4140200" y="2708275"/>
            <a:ext cx="503238" cy="433388"/>
          </a:xfrm>
          <a:prstGeom prst="actionButtonForwardNex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70186"/>
          </a:xfrm>
        </p:spPr>
        <p:txBody>
          <a:bodyPr/>
          <a:lstStyle/>
          <a:p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После полировки кремниевые подложки подвергаются физической и химической очистке с помощью сверхчистой воды и химикатов</a:t>
            </a: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945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2060847"/>
            <a:ext cx="4752528" cy="32608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ru-RU" sz="32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Последовательность операций в технологии </a:t>
            </a:r>
            <a:r>
              <a:rPr lang="en-US" sz="32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RCA SC-1 </a:t>
            </a:r>
            <a:endParaRPr lang="ru-RU" sz="32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/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ru-RU" sz="24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ru-RU" sz="2400" baseline="-25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/H</a:t>
            </a:r>
            <a:r>
              <a:rPr lang="ru-RU" sz="24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ru-RU" sz="24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(7:3) при 120 °C – удаляются органические загрязнения, ионы металлов;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ru-RU" sz="24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O/HF (100:0,5) 20 °C – удаляется пленка естественного слоя SiO</a:t>
            </a:r>
            <a:r>
              <a:rPr lang="ru-RU" sz="24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NH</a:t>
            </a:r>
            <a:r>
              <a:rPr lang="ru-RU" sz="2400" baseline="-25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OH/H</a:t>
            </a:r>
            <a:r>
              <a:rPr lang="ru-RU" sz="24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ru-RU" sz="24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/H</a:t>
            </a:r>
            <a:r>
              <a:rPr lang="ru-RU" sz="24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O (1:1:6) при 80 °С – удаляются механические частицы, органические загрязнения;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HCl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/H</a:t>
            </a:r>
            <a:r>
              <a:rPr lang="ru-RU" sz="24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ru-RU" sz="24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/H</a:t>
            </a:r>
            <a:r>
              <a:rPr lang="ru-RU" sz="24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O (1:1:6) при 80 °С – удаляются металлические загрязнения;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ru-RU" sz="24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O/HF (100:0,5) при 20 °C – удаляются химические оксиды;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отмывка в воде после обработки в каждом из реагентов;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сушка.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 bwMode="auto">
          <a:xfrm>
            <a:off x="609600" y="4270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0" cap="none" spc="0" normalizeH="0" baseline="0" noProof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Требования к отмывке подложек после химической обработки</a:t>
            </a:r>
            <a:endParaRPr kumimoji="0" lang="ru-RU" sz="3200" b="1" i="0" u="none" strike="noStrike" kern="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" name="Содержимое 2"/>
          <p:cNvSpPr txBox="1">
            <a:spLocks/>
          </p:cNvSpPr>
          <p:nvPr/>
        </p:nvSpPr>
        <p:spPr bwMode="auto">
          <a:xfrm>
            <a:off x="609600" y="17526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ru-RU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Отмывка и сушка не должны влиять на свойства поверхности очищенной подложки.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ru-RU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Химикаты и побочные продукты очистки не должны оставлять остаточного слоя на поверхности подложки.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ru-RU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Загрязнения не должны повторно осаждаться на поверхности подложки.</a:t>
            </a:r>
            <a:endParaRPr kumimoji="0" lang="ru-RU" sz="2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ru-RU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Способы финишной отмывки</a:t>
            </a:r>
            <a:endParaRPr lang="ru-RU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/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очистка методом быстрого сброса,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каскадная отмывка,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каскадные ванны с переливом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очистка методом центрифугирования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Стадии процесса отмывки</a:t>
            </a:r>
            <a:endParaRPr lang="ru-RU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6626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1619672" y="1484784"/>
            <a:ext cx="6260542" cy="2376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>
          <a:xfrm>
            <a:off x="1331640" y="4365104"/>
            <a:ext cx="7128792" cy="1180728"/>
          </a:xfrm>
        </p:spPr>
        <p:txBody>
          <a:bodyPr/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потоке воды процесс отмывки складывается из трех этапов: отделение, диффузия, конвекция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/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1.	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Отделение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– загрязнение физически или химически удаляется с поверхности подложки, а для растворимого материала растворяется в воде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2.	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Диффузия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– загрязнение диффундирует к слою на границе раздела от поверхности подложки, но способно повторно связываться или осаждаться при испарении воды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3.	Конвекция – частицы загрязнения диффундируют к слою на границе раздела и смываются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1145</TotalTime>
  <Words>420</Words>
  <Application>Microsoft Office PowerPoint</Application>
  <PresentationFormat>Экран (4:3)</PresentationFormat>
  <Paragraphs>68</Paragraphs>
  <Slides>15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7" baseType="lpstr">
      <vt:lpstr>Оформление по умолчанию</vt:lpstr>
      <vt:lpstr>Autosketch Drawing</vt:lpstr>
      <vt:lpstr> Лекция № 9 Тема 9. Отмывка поверхности после химической очистки</vt:lpstr>
      <vt:lpstr>Слайд 2</vt:lpstr>
      <vt:lpstr>Слайд 3</vt:lpstr>
      <vt:lpstr>После полировки кремниевые подложки подвергаются физической и химической очистке с помощью сверхчистой воды и химикатов </vt:lpstr>
      <vt:lpstr>Последовательность операций в технологии RCA SC-1 </vt:lpstr>
      <vt:lpstr>Слайд 6</vt:lpstr>
      <vt:lpstr>Способы финишной отмывки</vt:lpstr>
      <vt:lpstr>Стадии процесса отмывки</vt:lpstr>
      <vt:lpstr>Слайд 9</vt:lpstr>
      <vt:lpstr>Успешная отмывка означает:</vt:lpstr>
      <vt:lpstr>Проблемы, связанные с отмывкой в воде</vt:lpstr>
      <vt:lpstr>Слайд 12</vt:lpstr>
      <vt:lpstr>Слайд 13</vt:lpstr>
      <vt:lpstr>Слайд 14</vt:lpstr>
      <vt:lpstr>Слайд 15</vt:lpstr>
    </vt:vector>
  </TitlesOfParts>
  <Company>NIL42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1-204-utk</dc:creator>
  <cp:lastModifiedBy>Admin</cp:lastModifiedBy>
  <cp:revision>106</cp:revision>
  <dcterms:created xsi:type="dcterms:W3CDTF">2011-07-28T12:34:04Z</dcterms:created>
  <dcterms:modified xsi:type="dcterms:W3CDTF">2023-09-21T13:20:32Z</dcterms:modified>
</cp:coreProperties>
</file>