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1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26FB-8175-40D0-9B61-E1B2284EA4CC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6E86-DC3B-4299-BC27-F4F621F9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12376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международной торговли.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авид Рикардо — фото, биография, личная жизнь, причи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36072"/>
            <a:ext cx="2228273" cy="21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87055"/>
            <a:ext cx="10515601" cy="11548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1.Классические теории международной торговли.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2.Современные теории международной торговли. </a:t>
            </a:r>
          </a:p>
          <a:p>
            <a:pPr marL="0" indent="0" algn="just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7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Столпера-Самуэльсона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6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теоремы: установление торговых отношений и свободная торговля неизбежно ведут к росту вознаграждения фактора, интенсивно используемого в производстве товара, цена на  который растет, и снижению вознаграждения фактора, интенсивно используемого в производстве товара, цена на который падает.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6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жизненного цикла продукта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жизненного цикла продукта интересна уже тем, что она объясняет, как США - родина компьютеров превратились в чистого импортера компьютеров из развивающихся стран. Согласно этой теории, товары проходят определённый жизненный цикл, охватывающий период с момента появления товара на рынке до его ухода с рынка. Он состоит из четырех этапов (внедрение, рост, зрелость, упадок). В зависимости от того, на какой стадии жизненного цикла находится товар, определяется направление его экспорта и импорта, и страна его производства.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6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7382"/>
            <a:ext cx="10515600" cy="54195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и подобные им высокотехнологичные товары действительно сначала появляются в высокоразвитых странах. Разработка новых товаров требует больших затрат и высококвалифицированного труда. В развитых странах, особенно в США, есть высокие доходы, позволяющие рисковать при исследованиях, конкуренция, требовательные потребители с высокой платежеспособностью, ученые, квалифицированные конструкторы, инженеры.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</p:spPr>
        <p:txBody>
          <a:bodyPr>
            <a:no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жизненного цикла продукта (внедрение) происходит разработка нововведения, товар производится мелкими сериями, что делает его очень дорогим. Сбыт нового товара сначала осуществляется внутри страны нововведения; он основан на уникальности, а не на цене. З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его экспорт в развитые страны с аналогичным сегментом рынка.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(рост) производство товара по-прежнему размещается в стране нововведения, но начинается производство и в других развитых странах. Производство становится более стандартизированным, издержки сокращаются. Увеличивается число конкурентов, которые, нарушая патентную защиту, за счет некоторой модификации товара налаживают свое производство, снижают цены.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9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4710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1272"/>
            <a:ext cx="10515600" cy="58743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этапе (зрелость) экспорт из страны нововведения снижается. Осуществляется крупносерийное стандартизированное производство во многих странах, в том числе и в развивающихся, поскольку требуется менее квалифицированная рабочая </a:t>
            </a:r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четвертом этапе (упадок) производство концентрируется в развивающихся странах, число производителей сокращается, технология производства позволяет использовать неквалифицированную рабочую силу при механическом крупносерийном производстве. Страна нововведения превращается в чистого импортера, и может приступить к разработке другого нововведения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жизненного цикла продукта показывает этапы перемещения сначала товаров, а потом их производства и экспорта из развитой страны в развивающиеся и страны с переходной экономикой.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0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4945"/>
            <a:ext cx="10515600" cy="66501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1.Классические теории международной торговли.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096308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Меркантилизм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Меркантилизм - это государственная политика, направленная на зарабатывание денег (валюты) посредством развития внешней торговли.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политики меркантилизма использовались два главных средства обогащения страны - ограничение ввоза товаров и поощрение их вывоза. Политика меркантилизма сводились к поддержанию активного торгового баланса за счет ограничения ввоза иностранных товаров для внутреннего потребления и поощрения средствами государственной политики увеличения вывоза продуктов отечественного производства.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7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127"/>
            <a:ext cx="10515600" cy="5585836"/>
          </a:xfrm>
        </p:spPr>
        <p:txBody>
          <a:bodyPr>
            <a:normAutofit lnSpcReduction="10000"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абсолютных преимуществ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Смита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заключается в том, что в разных странах товары производятся с разными издержками производства, поэтому цены товаров разные, что и создают возможность одни товары экспортировать за границу с большей выгодой, чем реализовывать внутри страны, а другие выгоднее импортировать, нежели производить дома. Экспортировать товары с низкими издержками производства, а импортировать те товары, на которые внутри страны делаются большие затраты.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98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сравнительных преимуществ Д. 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Рикардо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Рикардо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показал, что возможности выгодного товарного обмена между странами значительно больше, чем это предполагал А. Смит. По Смиту, стране следует руководствоваться абсолютными преимуществами перед своими партнерами и продавать на внешнем рынке те товары, которые она делает дешевле других стран. Развивая идеи Смита, 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Рикардо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доказал, что любая страна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участвовать с выгодой для себя во внешней торговле, а не только страны с абсолютными преимуществами.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страна не имеет абсолютных преимуществ, она всегда имеет сравнительные преимущества, т.е. всегда есть что-то, что она делает лучше и дешевле, чем всё остальное.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9790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Современные теории международной теории.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 descr="Теория факторов Хекшера-Олина или теория соотношения факторов производстваЭту концепцию предложили шведск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812799"/>
            <a:ext cx="8793018" cy="580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81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Объект 3" descr="Теорему Хекшера-Олина иногда формулируют следующим образом:в странах имеет место тенденция экспортирова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91" y="766618"/>
            <a:ext cx="8663709" cy="5985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07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29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Объект 3" descr="Страны экспортируют продукты использования избыточных факторов и импортируют продукты использования дефицитны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27" y="776288"/>
            <a:ext cx="8996218" cy="586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69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Объект 3" descr="парадокс Леонтьева Теория Хекшера—Олина разделяется большинством современных экономистов. Однако она н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1" y="757382"/>
            <a:ext cx="9134764" cy="586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60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Объект 3" descr="Так называемый парадокс Леонтьева объясняли по-разному: высококвалифицированная американская рабочая сила требуе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45" y="720724"/>
            <a:ext cx="9199419" cy="5874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99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619</Words>
  <Application>Microsoft Office PowerPoint</Application>
  <PresentationFormat>Широкоэкранный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Теории международной торговли.</vt:lpstr>
      <vt:lpstr>1.Классические теории международной торговли. </vt:lpstr>
      <vt:lpstr>Презентация PowerPoint</vt:lpstr>
      <vt:lpstr>Презентация PowerPoint</vt:lpstr>
      <vt:lpstr>2. Современные теории международной теории. 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Столпера-Самуэльсона</vt:lpstr>
      <vt:lpstr>Теория жизненного цикла продукта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Теории международной торговли.</dc:title>
  <dc:creator>Пользователь Windows</dc:creator>
  <cp:lastModifiedBy>Пользователь Windows</cp:lastModifiedBy>
  <cp:revision>11</cp:revision>
  <dcterms:created xsi:type="dcterms:W3CDTF">2022-09-30T07:53:46Z</dcterms:created>
  <dcterms:modified xsi:type="dcterms:W3CDTF">2023-01-12T10:35:29Z</dcterms:modified>
</cp:coreProperties>
</file>