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10" r:id="rId4"/>
    <p:sldId id="308" r:id="rId5"/>
    <p:sldId id="311" r:id="rId6"/>
    <p:sldId id="312" r:id="rId7"/>
    <p:sldId id="313" r:id="rId8"/>
    <p:sldId id="314" r:id="rId9"/>
    <p:sldId id="31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3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E0E1A-1EFA-4D03-9EBC-C5B9CC5267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C04FB-B125-4187-ABE6-F1FDA6FED4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62538-CB12-4D98-9A2D-74F1F8074E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056B1-C7B0-4F3D-86C2-B35D3D966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74331-27A2-41CF-B095-58A7842EDF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5C665-77E7-404C-9458-0FFF90AD52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A021D-CA22-417E-AE31-99C990E02F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2DBD0-0D7B-4A2B-9605-D26FFBAAB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2FC38-D571-488A-891D-EAB26E1069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2A3D1-6A73-4276-8040-52165FFE52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411BB-A399-4CCA-97B8-219678D54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C3FDA62E-3AA7-43F1-87B6-9D6D5E960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858218"/>
          </a:xfrm>
          <a:solidFill>
            <a:schemeClr val="accent5">
              <a:lumMod val="90000"/>
            </a:schemeClr>
          </a:solidFill>
        </p:spPr>
        <p:txBody>
          <a:bodyPr/>
          <a:lstStyle/>
          <a:p>
            <a:pPr eaLnBrk="1" hangingPunct="1"/>
            <a:r>
              <a:rPr lang="en-US" sz="2800" dirty="0" smtClean="0">
                <a:latin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</a:rPr>
              <a:t>Лекция №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</a:rPr>
              <a:t>10</a:t>
            </a:r>
            <a:r>
              <a:rPr lang="ru-RU" sz="3200" b="1" dirty="0" smtClean="0">
                <a:latin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</a:rPr>
              <a:t>Тема 10. </a:t>
            </a:r>
            <a:r>
              <a:rPr lang="ru-RU" sz="2800" b="1" dirty="0" smtClean="0">
                <a:latin typeface="Times New Roman" pitchFamily="18" charset="0"/>
              </a:rPr>
              <a:t>Сушка пластин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pPr eaLnBrk="1" hangingPunct="1"/>
            <a:r>
              <a:rPr lang="ru-RU" sz="2000" dirty="0" smtClean="0">
                <a:latin typeface="Times New Roman" pitchFamily="18" charset="0"/>
              </a:rPr>
              <a:t>Методы сушки пластин. Центрифугирование. Сушка горячим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</a:rPr>
              <a:t>воздухом и азотом. Сушка </a:t>
            </a:r>
            <a:r>
              <a:rPr lang="ru-RU" sz="2000" dirty="0" err="1" smtClean="0">
                <a:latin typeface="Times New Roman" pitchFamily="18" charset="0"/>
              </a:rPr>
              <a:t>Марангони</a:t>
            </a:r>
            <a:r>
              <a:rPr lang="ru-RU" sz="2000" dirty="0" smtClean="0">
                <a:latin typeface="Times New Roman" pitchFamily="18" charset="0"/>
              </a:rPr>
              <a:t>. Механизм сушки </a:t>
            </a:r>
            <a:r>
              <a:rPr lang="ru-RU" sz="2000" dirty="0" err="1" smtClean="0">
                <a:latin typeface="Times New Roman" pitchFamily="18" charset="0"/>
              </a:rPr>
              <a:t>Марангони</a:t>
            </a:r>
            <a:r>
              <a:rPr lang="ru-RU" sz="2000" dirty="0" smtClean="0"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</a:rPr>
              <a:t>Основные физико-химические принципы сушки. Предупреждение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</a:rPr>
              <a:t>неконтролируемого окисления поверхности. Оборудование,</a:t>
            </a:r>
          </a:p>
          <a:p>
            <a:pPr eaLnBrk="1" hangingPunct="1"/>
            <a:r>
              <a:rPr lang="ru-RU" sz="2000" dirty="0" smtClean="0">
                <a:latin typeface="Times New Roman" pitchFamily="18" charset="0"/>
              </a:rPr>
              <a:t>технологические режимы, контроль качества.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Результаты, достигаемые сушкой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Полное удаление воды с поверхности, рельефа, торцов и точек касания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Никаких остаточных пятен, водяных разводов или мути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Минимальные остатки частиц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Минимальный статический заряд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 сушки должен быть быстрым, эффективным и иметь низкую стоимость.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Операции сушки после обработки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пластин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химичес-ких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веществах являются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критичными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 как возможно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повторное загрязнение подложек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что может привести к общим неудовлетворительным результатам всего процесса очистки.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Сушка полупроводниковых пластин</a:t>
            </a:r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центрифугирование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горячим воздухом и горячим азотом 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Марангони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Сушка методом центрифугирования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Ускорение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вращения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мокрых пластин с одновременным обдувом теплым азотом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позволяет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удалить поверхностный слой жидкости. 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Для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устранения таких видов брака, как подтеки, разводы, уменьшения влияния внешней среды разработаны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центрифуги с предварительной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отмывкой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подложек водой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. 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Дополнительная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отмывка водой в камере центрифуги позволяет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сократить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количество подложек с повышенным уровнем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привносимых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загрязнений по вине оператора технологического процесса с 5% практически до нуля.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Метод сушки в паровой фазе и горячим азотом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485775" algn="l"/>
              </a:tabLs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При проведении процессов очистки и сушки подложек в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паровой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фазе происходит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замещение адсорбированной на поверхности воды на малое количество органического растворителя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(к примеру, изопропилового спирта). Затем этот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органический растворитель испаряется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18034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Метод сушки горячим воздухом и горячим азотом заключается в том, что </a:t>
            </a:r>
            <a:r>
              <a:rPr lang="ru-RU" sz="2000" b="1" dirty="0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</a:rPr>
              <a:t>после подогрева воздух или азот пропускают через фильтр и направляют на структуру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.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485775" algn="l"/>
              </a:tabLst>
            </a:pP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Марангони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поверхность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пластины контактирует с водой в присутствии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изопропилового спирта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физическое вытеснение воды с поверхности полупроводниковой пластины по мере ее перемещения через границу раздела раствора.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вода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полностью удаляется с поверхности.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692696"/>
            <a:ext cx="6425643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Схематическая диаграмма эффекта сушки по методу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Марангони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3480" y="2148681"/>
            <a:ext cx="679704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</TotalTime>
  <Words>298</Words>
  <Application>Microsoft Office PowerPoint</Application>
  <PresentationFormat>Экран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Оформление по умолчанию</vt:lpstr>
      <vt:lpstr> Лекция № 10 Тема 10. Сушка пластин</vt:lpstr>
      <vt:lpstr>Результаты, достигаемые сушкой</vt:lpstr>
      <vt:lpstr>Слайд 3</vt:lpstr>
      <vt:lpstr>Сушка полупроводниковых пластин</vt:lpstr>
      <vt:lpstr>Сушка методом центрифугирования</vt:lpstr>
      <vt:lpstr>Метод сушки в паровой фазе и горячим азотом</vt:lpstr>
      <vt:lpstr>Метод Марангони</vt:lpstr>
      <vt:lpstr>Слайд 8</vt:lpstr>
      <vt:lpstr>Схематическая диаграмма эффекта сушки по методу Марангони</vt:lpstr>
    </vt:vector>
  </TitlesOfParts>
  <Company>NIL42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1-204-utk</dc:creator>
  <cp:lastModifiedBy>Admin</cp:lastModifiedBy>
  <cp:revision>91</cp:revision>
  <dcterms:created xsi:type="dcterms:W3CDTF">2011-07-28T12:34:04Z</dcterms:created>
  <dcterms:modified xsi:type="dcterms:W3CDTF">2023-09-21T13:50:37Z</dcterms:modified>
</cp:coreProperties>
</file>