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7" r:id="rId2"/>
    <p:sldId id="363" r:id="rId3"/>
    <p:sldId id="366" r:id="rId4"/>
    <p:sldId id="367" r:id="rId5"/>
    <p:sldId id="364" r:id="rId6"/>
    <p:sldId id="365" r:id="rId7"/>
    <p:sldId id="370" r:id="rId8"/>
    <p:sldId id="368" r:id="rId9"/>
    <p:sldId id="369" r:id="rId10"/>
    <p:sldId id="371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FF0066"/>
    <a:srgbClr val="EAEAEA"/>
    <a:srgbClr val="C0C0C0"/>
    <a:srgbClr val="00FF00"/>
    <a:srgbClr val="33CC33"/>
    <a:srgbClr val="FFFF00"/>
    <a:srgbClr val="33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037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3DBBF0-518C-4DDD-92BB-50FEF549AE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F3B9F2-32AF-481A-889E-199878F4F7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6625C0-1EFD-44F6-852E-FB9EA4DC02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27D92E-0D29-45E9-89CA-44B9FCBAFF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8BDE9E-7CB6-49FD-8C7D-77E7B4D75C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5A56DD-37A1-4FBC-99F6-313F1E2564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19A217-8EC4-4B79-85A5-1276A6DAA8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518F6B-B3E3-47FA-9DC7-C368067B10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8E7FC-B792-492D-8E05-5A9E3B6AF68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56387A-63C4-4C51-A389-2945D456C2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BFF2BE-ADA9-4962-BF6D-3B9D3B49F5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B708CF-D45C-47C6-8B75-F17FA646CB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567D25-3AB8-4565-8046-1213F66BA0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87EE7F-502E-48D2-9062-03855149FCF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A32725FA-39C8-4ECB-87A2-975B45534F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Раздел 3. Методы испытаний</a:t>
            </a:r>
            <a:b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b="1" smtClean="0">
                <a:latin typeface="Times New Roman" pitchFamily="18" charset="0"/>
                <a:cs typeface="Times New Roman" pitchFamily="18" charset="0"/>
              </a:rPr>
              <a:t>Лекция 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8.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Механические испытания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idx="4294967295"/>
          </p:nvPr>
        </p:nvSpPr>
        <p:spPr>
          <a:xfrm>
            <a:off x="467544" y="1052736"/>
            <a:ext cx="8229600" cy="4525963"/>
          </a:xfrm>
        </p:spPr>
        <p:txBody>
          <a:bodyPr/>
          <a:lstStyle/>
          <a:p>
            <a:pPr algn="just"/>
            <a: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Метод фиксированных частот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Применяется только в тех случаях, когда проведение испытаний методом качающейся частоты технически неосуществимо.</a:t>
            </a:r>
          </a:p>
          <a:p>
            <a:pPr algn="just"/>
            <a: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Метод случайной вибрации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Может быть выполнен с помощью широкополосной и узкополосной случайной вибрации со сканированием полосы частот.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ru-RU" sz="32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Механические испытания</a:t>
            </a:r>
            <a:endParaRPr lang="ru-RU" sz="32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/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ударные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вибрационные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линейные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Способность ИМС выполнять свои функции в условиях механического воздействия называется 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механической устойчивостью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а после воздействия – 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механической прочностью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изделий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Под влиянием даже небольших по амплитуде, но длительных вибрационных нагрузок могут появляться </a:t>
            </a:r>
            <a:r>
              <a:rPr lang="ru-RU" sz="24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усталостные явления в материале конструкции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приводящие к выходу из строя или разрушению изделия.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Последствия механических воздействий на ИМС</a:t>
            </a:r>
            <a:endParaRPr lang="ru-RU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r>
              <a:rPr lang="ru-RU" sz="20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Резонанс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 собственная частота какой-либо части конструкции ИМС находится в пределах спектра частот действующей вибрации, в результате чего нагрузки возрастают во много раз. </a:t>
            </a:r>
          </a:p>
          <a:p>
            <a:pPr algn="just"/>
            <a:r>
              <a:rPr lang="ru-RU" sz="20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Результат</a:t>
            </a:r>
            <a:r>
              <a:rPr lang="ru-RU" sz="20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 обрыв выводов, нарушению герметизации, возникновению короткого замыкания и т.д.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Ускорения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возникающие при резком изменении скорости или направления движения объекта, в котором применены ИМС, вызывают механическое воздействие на них в виде </a:t>
            </a:r>
            <a:r>
              <a:rPr lang="ru-RU" sz="2000" b="1" u="sng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удара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0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Результат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-  силы, деформирующие изделие и вызывающие в них механические напряжения, которые в свою очередь могут служить причиной разрушений изделий. 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Когда на изделия действует серия ударов в виде импульсов, следующих один за другим, то возникающую вибрацию называют </a:t>
            </a:r>
            <a:r>
              <a:rPr lang="ru-RU" sz="2000" b="1" u="sng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тряской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67544" y="980728"/>
            <a:ext cx="8229600" cy="4525963"/>
          </a:xfrm>
        </p:spPr>
        <p:txBody>
          <a:bodyPr/>
          <a:lstStyle/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Способность ИМС выполнять свои функции в условиях механического воздействия называется механической устойчивостью, а после воздействия – </a:t>
            </a:r>
            <a: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механической прочностью изделий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Для определения работоспособности изделий в условиях и (или) после воздействия механических нагрузок проводятся специальные так называемые </a:t>
            </a:r>
            <a: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механические испытания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определяют механическую прочность и устойчивость,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отсутствие резонансных частот в пределах спектра частот действующей вибрации,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наличие кратковременных или постоянных коротких замыканий и обрывов в изделии, 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присутствие явлений, которые могут привести к его выходу из строя.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Виды механических испытаний ИМС</a:t>
            </a:r>
            <a:endParaRPr lang="ru-RU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виброустойчивость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вибропрочность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на ударную прочность и устойчивость;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на воздействие линейных нагрузок и акустических шумов;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на прочность внешних выводов и их креплений.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/>
          <a:lstStyle/>
          <a:p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Испытание на </a:t>
            </a:r>
            <a:r>
              <a:rPr lang="ru-RU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виброустойчивость</a:t>
            </a:r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вибропрочность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/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Конструктивный запас ИМС по резонансной частоте оценивается в настоящее время с помощью 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коэффициента конструктивного запаса </a:t>
            </a:r>
            <a:r>
              <a:rPr lang="ru-RU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, который равен:</a:t>
            </a:r>
          </a:p>
          <a:p>
            <a:pPr algn="just"/>
            <a:r>
              <a:rPr lang="en-US" sz="24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2400" b="1" i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4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400" b="1" i="1" baseline="-250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4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/f</a:t>
            </a:r>
            <a:r>
              <a:rPr lang="en-US" sz="2400" b="1" i="1" baseline="-250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2400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– верхняя частота рабочего диапазона, заданная в нормативно-технической документации;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2400" i="1" baseline="-25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– наименьшая резонансная частота исследуемого изделия.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Чем выше резонансная частота изделия, тем больше величина </a:t>
            </a:r>
            <a:r>
              <a:rPr lang="ru-RU" sz="2400" b="1" i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Кз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а следовательно, выше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вибропрочность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изделия при прочих равных условиях. </a:t>
            </a: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Измерение параметров вибрации.</a:t>
            </a:r>
            <a:endParaRPr lang="ru-RU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амплитуда ускорения (или перемещения)</a:t>
            </a:r>
          </a:p>
          <a:p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виброскорость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(или частота),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спектральная плотность ускорения для случайной вибрации  </a:t>
            </a:r>
          </a:p>
          <a:p>
            <a:pPr algn="just"/>
            <a: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Пьезоэлектрический метод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определения резонансных частот основан на определении резонансных частот по сигналу с пьезоэлектрического преобразователя, прикрепленного к испытываемому образцу.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Электретный метод определения бесконтактной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виброметрии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Электреты могут длительное время сохранять поляризацию и тем самым создавать в окружающем пространстве электрическое поле.</a:t>
            </a:r>
          </a:p>
          <a:p>
            <a:pPr algn="just"/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Если электрет расположить между двумя металлическими электродами, соединенными проводником, и если имеется воздушный зазор между одним из электродов и поверхностью электрета, то в этом зазоре будет создаваться электрическое поле, которое зависит от зазоров, размеров электрода и заряда.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ru-RU" sz="32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Методы испытаний на </a:t>
            </a:r>
            <a:r>
              <a:rPr lang="ru-RU" sz="32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вибропрочность</a:t>
            </a:r>
            <a:r>
              <a:rPr lang="ru-RU" sz="32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32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выбростойкость</a:t>
            </a:r>
            <a:endParaRPr lang="ru-RU" sz="32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958011"/>
          </a:xfrm>
        </p:spPr>
        <p:txBody>
          <a:bodyPr/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-качающейся частоты;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-фиксированных частот;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случайной вибрации.</a:t>
            </a:r>
          </a:p>
          <a:p>
            <a: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Метод качающейся частоты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Сущность его заключается в изменении частоты колебаний в заданном диапазоне от минимальной до максимальной и обратно с тем, чтобы последовательно возбуждать резонансы изделия, которые приходятся на область частот испытания. 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данном методе резонансная частота, соответствующая диапазону часто испытаний, будет возбуждаться дважды за каждый цикл качания.</a:t>
            </a: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Характеристика устойчивости изделий при воздействии вибрации</a:t>
            </a:r>
            <a:endParaRPr lang="ru-RU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179512" y="2132856"/>
            <a:ext cx="4026076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4283968" y="1600200"/>
            <a:ext cx="4402832" cy="4525963"/>
          </a:xfrm>
        </p:spPr>
        <p:txBody>
          <a:bodyPr/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1- идеальная устойчивость изделия; 2- нагрузка при испытании; 3- реальная устойчивость изделия;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Испытаний на воздействие вибрации </a:t>
            </a:r>
            <a: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необходимо проводить в резонансной области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где нагрузки превосходят допустимые; возможно проведение испытаний в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дорезонансной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области частот, но абсолютно бесполезны испытания в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зарезонансной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области частот, где ускорение ниже установленного.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1966</TotalTime>
  <Words>633</Words>
  <Application>Microsoft Office PowerPoint</Application>
  <PresentationFormat>Экран (4:3)</PresentationFormat>
  <Paragraphs>56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Оформление по умолчанию</vt:lpstr>
      <vt:lpstr>Раздел 3. Методы испытаний </vt:lpstr>
      <vt:lpstr>Механические испытания</vt:lpstr>
      <vt:lpstr>Последствия механических воздействий на ИМС</vt:lpstr>
      <vt:lpstr>Слайд 4</vt:lpstr>
      <vt:lpstr>Виды механических испытаний ИМС</vt:lpstr>
      <vt:lpstr>  Испытание на виброустойчивость и вибропрочность  </vt:lpstr>
      <vt:lpstr>Измерение параметров вибрации.</vt:lpstr>
      <vt:lpstr>Методы испытаний на вибропрочность и выбростойкость</vt:lpstr>
      <vt:lpstr>Характеристика устойчивости изделий при воздействии вибрации</vt:lpstr>
      <vt:lpstr>Слайд 10</vt:lpstr>
    </vt:vector>
  </TitlesOfParts>
  <Company>Nameless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Температура</dc:title>
  <dc:creator>aetu</dc:creator>
  <cp:lastModifiedBy>Admin</cp:lastModifiedBy>
  <cp:revision>141</cp:revision>
  <dcterms:created xsi:type="dcterms:W3CDTF">2006-03-10T03:30:04Z</dcterms:created>
  <dcterms:modified xsi:type="dcterms:W3CDTF">2022-09-15T12:18:55Z</dcterms:modified>
</cp:coreProperties>
</file>