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 экономической мысли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7448872" cy="985664"/>
          </a:xfrm>
        </p:spPr>
        <p:txBody>
          <a:bodyPr/>
          <a:lstStyle/>
          <a:p>
            <a:pPr algn="r"/>
            <a:r>
              <a:rPr lang="ru-RU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Н.Н. Жилинская</a:t>
            </a:r>
          </a:p>
        </p:txBody>
      </p:sp>
    </p:spTree>
    <p:extLst>
      <p:ext uri="{BB962C8B-B14F-4D97-AF65-F5344CB8AC3E}">
        <p14:creationId xmlns:p14="http://schemas.microsoft.com/office/powerpoint/2010/main" val="3477447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экономической мысли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00200"/>
            <a:ext cx="79928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Экономические  воззрения Древнего Востока.</a:t>
            </a:r>
          </a:p>
          <a:p>
            <a:pPr marL="0" indent="0">
              <a:buNone/>
            </a:pP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Экономическая мысль Античного мира.</a:t>
            </a:r>
          </a:p>
        </p:txBody>
      </p:sp>
    </p:spTree>
    <p:extLst>
      <p:ext uri="{BB962C8B-B14F-4D97-AF65-F5344CB8AC3E}">
        <p14:creationId xmlns:p14="http://schemas.microsoft.com/office/powerpoint/2010/main" val="255047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экономической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Меркантилизм</a:t>
            </a:r>
          </a:p>
          <a:p>
            <a:pPr marL="0" indent="0">
              <a:buNone/>
            </a:pP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Зарождение классической школы. </a:t>
            </a:r>
          </a:p>
          <a:p>
            <a:pPr marL="0" indent="0">
              <a:buNone/>
            </a:pP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У. </a:t>
            </a:r>
            <a:r>
              <a:rPr lang="ru-RU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Петти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П. де </a:t>
            </a:r>
            <a:r>
              <a:rPr lang="ru-RU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Буагильбер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Физиократия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44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Классическая политэкономия в Англии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 Экономические взгляды А. Смита.</a:t>
            </a:r>
          </a:p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Экономические взгляды Д. Рикардо.</a:t>
            </a:r>
          </a:p>
        </p:txBody>
      </p:sp>
    </p:spTree>
    <p:extLst>
      <p:ext uri="{BB962C8B-B14F-4D97-AF65-F5344CB8AC3E}">
        <p14:creationId xmlns:p14="http://schemas.microsoft.com/office/powerpoint/2010/main" val="101365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Оппоненты классической школы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8. Марксизм</a:t>
            </a:r>
          </a:p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9.  Австрийская школа</a:t>
            </a:r>
          </a:p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10. Политическая экономия в Германии (историческая школа) </a:t>
            </a:r>
          </a:p>
        </p:txBody>
      </p:sp>
    </p:spTree>
    <p:extLst>
      <p:ext uri="{BB962C8B-B14F-4D97-AF65-F5344CB8AC3E}">
        <p14:creationId xmlns:p14="http://schemas.microsoft.com/office/powerpoint/2010/main" val="121309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Неоклассическое направление экономической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11. Экономические взгляды А. Маршалла</a:t>
            </a:r>
          </a:p>
          <a:p>
            <a:pPr marL="0" indent="0">
              <a:buNone/>
            </a:pP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6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12. Кейнсианство. </a:t>
            </a:r>
          </a:p>
          <a:p>
            <a:pPr marL="0" indent="0" algn="ctr">
              <a:buNone/>
            </a:pPr>
            <a:r>
              <a:rPr lang="ru-RU" sz="6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Дж. М. </a:t>
            </a:r>
            <a:r>
              <a:rPr lang="ru-RU" sz="6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endParaRPr lang="ru-RU" sz="6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7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экономические учения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Неокейнсианство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Теории экономического роста.</a:t>
            </a:r>
          </a:p>
          <a:p>
            <a:pPr marL="0" indent="0">
              <a:buNone/>
            </a:pP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14. Современная неоклассика (монетаризм, консерватизм, теория рациональных ожиданий).</a:t>
            </a:r>
          </a:p>
          <a:p>
            <a:pPr marL="0" indent="0">
              <a:buNone/>
            </a:pP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15.  </a:t>
            </a:r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Институционализм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583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43197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презентации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36145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экономического направления (школы);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рамки существования 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направления (школы);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Социально-экономические предпосылки возникновения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экономического направления (школы);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идеи 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направления (школы);;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sz="36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теоретических идей на практике.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11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181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Эволюция экономической мысли</vt:lpstr>
      <vt:lpstr> Возникновение экономической мысли</vt:lpstr>
      <vt:lpstr> Становление экономической науки</vt:lpstr>
      <vt:lpstr> Классическая политэкономия в Англии</vt:lpstr>
      <vt:lpstr> Оппоненты классической школы</vt:lpstr>
      <vt:lpstr> Неоклассическое направление экономической науки</vt:lpstr>
      <vt:lpstr>Презентация PowerPoint</vt:lpstr>
      <vt:lpstr>Современные экономические учения</vt:lpstr>
      <vt:lpstr>Структура презентации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Становление экономической мысли</dc:title>
  <dc:creator>Admin</dc:creator>
  <cp:lastModifiedBy>home</cp:lastModifiedBy>
  <cp:revision>9</cp:revision>
  <dcterms:created xsi:type="dcterms:W3CDTF">2015-09-06T18:28:59Z</dcterms:created>
  <dcterms:modified xsi:type="dcterms:W3CDTF">2021-08-31T17:50:52Z</dcterms:modified>
</cp:coreProperties>
</file>